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390" r:id="rId2"/>
    <p:sldId id="274" r:id="rId3"/>
    <p:sldId id="2627" r:id="rId4"/>
    <p:sldId id="2628" r:id="rId5"/>
    <p:sldId id="2629" r:id="rId6"/>
    <p:sldId id="2630" r:id="rId7"/>
    <p:sldId id="2631" r:id="rId8"/>
    <p:sldId id="559" r:id="rId9"/>
    <p:sldId id="560" r:id="rId10"/>
    <p:sldId id="561" r:id="rId11"/>
    <p:sldId id="580" r:id="rId12"/>
    <p:sldId id="581" r:id="rId13"/>
    <p:sldId id="582" r:id="rId14"/>
    <p:sldId id="583" r:id="rId15"/>
    <p:sldId id="363" r:id="rId16"/>
    <p:sldId id="378" r:id="rId17"/>
    <p:sldId id="379" r:id="rId18"/>
    <p:sldId id="381" r:id="rId19"/>
    <p:sldId id="380" r:id="rId20"/>
    <p:sldId id="382" r:id="rId21"/>
    <p:sldId id="383" r:id="rId22"/>
    <p:sldId id="384" r:id="rId23"/>
    <p:sldId id="536" r:id="rId24"/>
    <p:sldId id="562" r:id="rId25"/>
    <p:sldId id="563" r:id="rId26"/>
    <p:sldId id="449" r:id="rId27"/>
    <p:sldId id="482" r:id="rId28"/>
    <p:sldId id="483" r:id="rId29"/>
    <p:sldId id="472" r:id="rId30"/>
    <p:sldId id="484" r:id="rId31"/>
    <p:sldId id="485" r:id="rId32"/>
    <p:sldId id="486" r:id="rId33"/>
    <p:sldId id="499" r:id="rId34"/>
    <p:sldId id="500" r:id="rId35"/>
    <p:sldId id="501" r:id="rId36"/>
    <p:sldId id="502" r:id="rId37"/>
    <p:sldId id="465" r:id="rId38"/>
    <p:sldId id="503" r:id="rId39"/>
    <p:sldId id="504" r:id="rId40"/>
    <p:sldId id="505" r:id="rId41"/>
    <p:sldId id="506" r:id="rId42"/>
    <p:sldId id="507" r:id="rId43"/>
    <p:sldId id="564" r:id="rId44"/>
    <p:sldId id="565" r:id="rId45"/>
    <p:sldId id="566" r:id="rId46"/>
    <p:sldId id="567" r:id="rId47"/>
    <p:sldId id="568" r:id="rId48"/>
    <p:sldId id="569" r:id="rId49"/>
    <p:sldId id="570" r:id="rId50"/>
    <p:sldId id="571" r:id="rId51"/>
    <p:sldId id="572" r:id="rId52"/>
    <p:sldId id="573" r:id="rId53"/>
    <p:sldId id="574" r:id="rId54"/>
    <p:sldId id="575" r:id="rId55"/>
    <p:sldId id="576" r:id="rId56"/>
    <p:sldId id="577" r:id="rId57"/>
    <p:sldId id="578" r:id="rId58"/>
    <p:sldId id="579" r:id="rId59"/>
  </p:sldIdLst>
  <p:sldSz cx="12192000" cy="6858000"/>
  <p:notesSz cx="6858000" cy="9144000"/>
  <p:embeddedFontLst>
    <p:embeddedFont>
      <p:font typeface="Andika" panose="02000000000000000000" pitchFamily="2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6BB3E3-A6ED-4781-9572-998FBCF51D8E}" v="1" dt="2026-08-18T12:50:48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8T12:50:54.458" v="281" actId="47"/>
      <pc:docMkLst>
        <pc:docMk/>
      </pc:docMkLst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8-18T12:50:54.458" v="281" actId="47"/>
        <pc:sldMkLst>
          <pc:docMk/>
          <pc:sldMk cId="2143435582" sldId="476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4111051079" sldId="559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101650463" sldId="560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1209671069" sldId="561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703577039" sldId="580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2732151467" sldId="581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2587925599" sldId="582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1046235048" sldId="583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2:50:48.127" v="280"/>
        <pc:sldMkLst>
          <pc:docMk/>
          <pc:sldMk cId="766016306" sldId="263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20967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7035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73215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58792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AEF91-E9FD-4CD1-9398-C11D0331C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85A871-7375-5BBB-34F6-93021B1D0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4AB23F-66DA-706F-55CC-86FB7203A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C7202B-7E87-B441-5FD7-9359F8419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12E3159-D8CC-B618-418B-80C93922C507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DF10C10-FEC5-3A29-B670-3ADB0F968EC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F642F-3E6A-B99F-2027-30546FDC034E}"/>
              </a:ext>
            </a:extLst>
          </p:cNvPr>
          <p:cNvSpPr txBox="1"/>
          <p:nvPr/>
        </p:nvSpPr>
        <p:spPr>
          <a:xfrm>
            <a:off x="2257895" y="4675606"/>
            <a:ext cx="8019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focus on </a:t>
            </a:r>
            <a:r>
              <a:rPr lang="en-GB" sz="2400" i="1" u="sng" dirty="0"/>
              <a:t>punctuating speech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623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87319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062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29298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32376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448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93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415031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6782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058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329659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2683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2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16947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269947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3936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75811" y="365878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411105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165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1734</Words>
  <Application>Microsoft Office PowerPoint</Application>
  <PresentationFormat>Widescreen</PresentationFormat>
  <Paragraphs>274</Paragraphs>
  <Slides>58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Arial</vt:lpstr>
      <vt:lpstr>Andika</vt:lpstr>
      <vt:lpstr>Office Theme</vt:lpstr>
      <vt:lpstr> How to Use this PowerPoint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2026-08-18T12:50:54Z</dcterms:modified>
</cp:coreProperties>
</file>