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8"/>
  </p:notesMasterIdLst>
  <p:sldIdLst>
    <p:sldId id="2593" r:id="rId2"/>
    <p:sldId id="274" r:id="rId3"/>
    <p:sldId id="507" r:id="rId4"/>
    <p:sldId id="508" r:id="rId5"/>
    <p:sldId id="509" r:id="rId6"/>
    <p:sldId id="510" r:id="rId7"/>
    <p:sldId id="511" r:id="rId8"/>
    <p:sldId id="512" r:id="rId9"/>
    <p:sldId id="513" r:id="rId10"/>
    <p:sldId id="514" r:id="rId11"/>
    <p:sldId id="515" r:id="rId12"/>
    <p:sldId id="516" r:id="rId13"/>
    <p:sldId id="420" r:id="rId14"/>
    <p:sldId id="517" r:id="rId15"/>
    <p:sldId id="2594" r:id="rId16"/>
    <p:sldId id="506" r:id="rId17"/>
    <p:sldId id="504" r:id="rId18"/>
    <p:sldId id="364" r:id="rId19"/>
    <p:sldId id="375" r:id="rId20"/>
    <p:sldId id="376" r:id="rId21"/>
    <p:sldId id="374" r:id="rId22"/>
    <p:sldId id="373" r:id="rId23"/>
    <p:sldId id="470" r:id="rId24"/>
    <p:sldId id="471" r:id="rId25"/>
    <p:sldId id="494" r:id="rId26"/>
    <p:sldId id="495" r:id="rId27"/>
    <p:sldId id="496" r:id="rId28"/>
    <p:sldId id="497" r:id="rId29"/>
    <p:sldId id="472" r:id="rId30"/>
    <p:sldId id="498" r:id="rId31"/>
    <p:sldId id="473" r:id="rId32"/>
    <p:sldId id="474" r:id="rId33"/>
    <p:sldId id="475" r:id="rId34"/>
    <p:sldId id="476" r:id="rId35"/>
    <p:sldId id="499" r:id="rId36"/>
    <p:sldId id="500" r:id="rId37"/>
    <p:sldId id="477" r:id="rId38"/>
    <p:sldId id="469" r:id="rId39"/>
    <p:sldId id="478" r:id="rId40"/>
    <p:sldId id="479" r:id="rId41"/>
    <p:sldId id="480" r:id="rId42"/>
    <p:sldId id="481" r:id="rId43"/>
    <p:sldId id="505" r:id="rId44"/>
    <p:sldId id="525" r:id="rId45"/>
    <p:sldId id="535" r:id="rId46"/>
    <p:sldId id="536" r:id="rId47"/>
  </p:sldIdLst>
  <p:sldSz cx="12192000" cy="6858000"/>
  <p:notesSz cx="6858000" cy="9144000"/>
  <p:embeddedFontLst>
    <p:embeddedFont>
      <p:font typeface="Andika" panose="02000000000000000000" pitchFamily="2"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6F9F41-0DF4-4859-BDC5-3A297263C26F}" v="1" dt="2026-08-18T12:45:34.9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99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8-18T12:45:41.813" v="14" actId="47"/>
      <pc:docMkLst>
        <pc:docMk/>
      </pc:docMkLst>
      <pc:sldChg chg="del">
        <pc:chgData name="Glen Jones" userId="e846aaca-4b24-4b13-b0d0-f2308e16b284" providerId="ADAL" clId="{ED47ACC3-9597-4D89-A1DC-43CF280EF274}" dt="2026-08-18T12:45:41.813" v="14" actId="47"/>
        <pc:sldMkLst>
          <pc:docMk/>
          <pc:sldMk cId="1419257661" sldId="408"/>
        </pc:sldMkLst>
      </pc:sldChg>
      <pc:sldChg chg="del">
        <pc:chgData name="Glen Jones" userId="e846aaca-4b24-4b13-b0d0-f2308e16b284" providerId="ADAL" clId="{ED47ACC3-9597-4D89-A1DC-43CF280EF274}" dt="2026-08-18T12:45:41.813" v="14" actId="47"/>
        <pc:sldMkLst>
          <pc:docMk/>
          <pc:sldMk cId="3021475215" sldId="411"/>
        </pc:sldMkLst>
      </pc:sldChg>
      <pc:sldChg chg="del">
        <pc:chgData name="Glen Jones" userId="e846aaca-4b24-4b13-b0d0-f2308e16b284" providerId="ADAL" clId="{ED47ACC3-9597-4D89-A1DC-43CF280EF274}" dt="2026-08-18T12:45:41.813" v="14" actId="47"/>
        <pc:sldMkLst>
          <pc:docMk/>
          <pc:sldMk cId="3849219962" sldId="413"/>
        </pc:sldMkLst>
      </pc:sldChg>
      <pc:sldChg chg="del">
        <pc:chgData name="Glen Jones" userId="e846aaca-4b24-4b13-b0d0-f2308e16b284" providerId="ADAL" clId="{ED47ACC3-9597-4D89-A1DC-43CF280EF274}" dt="2026-08-18T12:45:41.813" v="14" actId="47"/>
        <pc:sldMkLst>
          <pc:docMk/>
          <pc:sldMk cId="2099454988" sldId="414"/>
        </pc:sldMkLst>
      </pc:sldChg>
      <pc:sldChg chg="del">
        <pc:chgData name="Glen Jones" userId="e846aaca-4b24-4b13-b0d0-f2308e16b284" providerId="ADAL" clId="{ED47ACC3-9597-4D89-A1DC-43CF280EF274}" dt="2026-08-18T12:45:41.813" v="14" actId="47"/>
        <pc:sldMkLst>
          <pc:docMk/>
          <pc:sldMk cId="818189174" sldId="416"/>
        </pc:sldMkLst>
      </pc:sldChg>
      <pc:sldChg chg="del">
        <pc:chgData name="Glen Jones" userId="e846aaca-4b24-4b13-b0d0-f2308e16b284" providerId="ADAL" clId="{ED47ACC3-9597-4D89-A1DC-43CF280EF274}" dt="2026-08-18T12:45:41.813" v="14" actId="47"/>
        <pc:sldMkLst>
          <pc:docMk/>
          <pc:sldMk cId="1049438034" sldId="417"/>
        </pc:sldMkLst>
      </pc:sldChg>
      <pc:sldChg chg="del">
        <pc:chgData name="Glen Jones" userId="e846aaca-4b24-4b13-b0d0-f2308e16b284" providerId="ADAL" clId="{ED47ACC3-9597-4D89-A1DC-43CF280EF274}" dt="2026-08-18T12:45:41.813" v="14" actId="47"/>
        <pc:sldMkLst>
          <pc:docMk/>
          <pc:sldMk cId="3862629912" sldId="418"/>
        </pc:sldMkLst>
      </pc:sldChg>
      <pc:sldChg chg="del">
        <pc:chgData name="Glen Jones" userId="e846aaca-4b24-4b13-b0d0-f2308e16b284" providerId="ADAL" clId="{ED47ACC3-9597-4D89-A1DC-43CF280EF274}" dt="2026-08-18T12:45:41.813" v="14" actId="47"/>
        <pc:sldMkLst>
          <pc:docMk/>
          <pc:sldMk cId="1144376670" sldId="419"/>
        </pc:sldMkLst>
      </pc:sldChg>
      <pc:sldChg chg="add">
        <pc:chgData name="Glen Jones" userId="e846aaca-4b24-4b13-b0d0-f2308e16b284" providerId="ADAL" clId="{ED47ACC3-9597-4D89-A1DC-43CF280EF274}" dt="2026-08-18T12:45:34.974" v="13"/>
        <pc:sldMkLst>
          <pc:docMk/>
          <pc:sldMk cId="1604385767" sldId="420"/>
        </pc:sldMkLst>
      </pc:sldChg>
      <pc:sldChg chg="del">
        <pc:chgData name="Glen Jones" userId="e846aaca-4b24-4b13-b0d0-f2308e16b284" providerId="ADAL" clId="{ED47ACC3-9597-4D89-A1DC-43CF280EF274}" dt="2026-08-18T12:45:41.813" v="14" actId="47"/>
        <pc:sldMkLst>
          <pc:docMk/>
          <pc:sldMk cId="1169337455" sldId="421"/>
        </pc:sldMkLst>
      </pc:sldChg>
      <pc:sldChg chg="del">
        <pc:chgData name="Glen Jones" userId="e846aaca-4b24-4b13-b0d0-f2308e16b284" providerId="ADAL" clId="{ED47ACC3-9597-4D89-A1DC-43CF280EF274}" dt="2026-08-18T12:45:41.813" v="14" actId="47"/>
        <pc:sldMkLst>
          <pc:docMk/>
          <pc:sldMk cId="3515989957" sldId="422"/>
        </pc:sldMkLst>
      </pc:sldChg>
      <pc:sldChg chg="del">
        <pc:chgData name="Glen Jones" userId="e846aaca-4b24-4b13-b0d0-f2308e16b284" providerId="ADAL" clId="{ED47ACC3-9597-4D89-A1DC-43CF280EF274}" dt="2026-08-18T12:45:41.813" v="14" actId="47"/>
        <pc:sldMkLst>
          <pc:docMk/>
          <pc:sldMk cId="1272584682" sldId="424"/>
        </pc:sldMkLst>
      </pc:sldChg>
      <pc:sldChg chg="del">
        <pc:chgData name="Glen Jones" userId="e846aaca-4b24-4b13-b0d0-f2308e16b284" providerId="ADAL" clId="{ED47ACC3-9597-4D89-A1DC-43CF280EF274}" dt="2026-08-18T12:45:41.813" v="14" actId="47"/>
        <pc:sldMkLst>
          <pc:docMk/>
          <pc:sldMk cId="549831881" sldId="503"/>
        </pc:sldMkLst>
      </pc:sldChg>
      <pc:sldChg chg="add">
        <pc:chgData name="Glen Jones" userId="e846aaca-4b24-4b13-b0d0-f2308e16b284" providerId="ADAL" clId="{ED47ACC3-9597-4D89-A1DC-43CF280EF274}" dt="2026-08-18T12:45:34.974" v="13"/>
        <pc:sldMkLst>
          <pc:docMk/>
          <pc:sldMk cId="2623859867" sldId="507"/>
        </pc:sldMkLst>
      </pc:sldChg>
      <pc:sldChg chg="add">
        <pc:chgData name="Glen Jones" userId="e846aaca-4b24-4b13-b0d0-f2308e16b284" providerId="ADAL" clId="{ED47ACC3-9597-4D89-A1DC-43CF280EF274}" dt="2026-08-18T12:45:34.974" v="13"/>
        <pc:sldMkLst>
          <pc:docMk/>
          <pc:sldMk cId="2069450490" sldId="508"/>
        </pc:sldMkLst>
      </pc:sldChg>
      <pc:sldChg chg="add">
        <pc:chgData name="Glen Jones" userId="e846aaca-4b24-4b13-b0d0-f2308e16b284" providerId="ADAL" clId="{ED47ACC3-9597-4D89-A1DC-43CF280EF274}" dt="2026-08-18T12:45:34.974" v="13"/>
        <pc:sldMkLst>
          <pc:docMk/>
          <pc:sldMk cId="3848211295" sldId="509"/>
        </pc:sldMkLst>
      </pc:sldChg>
      <pc:sldChg chg="add">
        <pc:chgData name="Glen Jones" userId="e846aaca-4b24-4b13-b0d0-f2308e16b284" providerId="ADAL" clId="{ED47ACC3-9597-4D89-A1DC-43CF280EF274}" dt="2026-08-18T12:45:34.974" v="13"/>
        <pc:sldMkLst>
          <pc:docMk/>
          <pc:sldMk cId="2262821706" sldId="510"/>
        </pc:sldMkLst>
      </pc:sldChg>
      <pc:sldChg chg="add">
        <pc:chgData name="Glen Jones" userId="e846aaca-4b24-4b13-b0d0-f2308e16b284" providerId="ADAL" clId="{ED47ACC3-9597-4D89-A1DC-43CF280EF274}" dt="2026-08-18T12:45:34.974" v="13"/>
        <pc:sldMkLst>
          <pc:docMk/>
          <pc:sldMk cId="2307002903" sldId="511"/>
        </pc:sldMkLst>
      </pc:sldChg>
      <pc:sldChg chg="add">
        <pc:chgData name="Glen Jones" userId="e846aaca-4b24-4b13-b0d0-f2308e16b284" providerId="ADAL" clId="{ED47ACC3-9597-4D89-A1DC-43CF280EF274}" dt="2026-08-18T12:45:34.974" v="13"/>
        <pc:sldMkLst>
          <pc:docMk/>
          <pc:sldMk cId="2717165441" sldId="512"/>
        </pc:sldMkLst>
      </pc:sldChg>
      <pc:sldChg chg="add">
        <pc:chgData name="Glen Jones" userId="e846aaca-4b24-4b13-b0d0-f2308e16b284" providerId="ADAL" clId="{ED47ACC3-9597-4D89-A1DC-43CF280EF274}" dt="2026-08-18T12:45:34.974" v="13"/>
        <pc:sldMkLst>
          <pc:docMk/>
          <pc:sldMk cId="854761151" sldId="513"/>
        </pc:sldMkLst>
      </pc:sldChg>
      <pc:sldChg chg="add">
        <pc:chgData name="Glen Jones" userId="e846aaca-4b24-4b13-b0d0-f2308e16b284" providerId="ADAL" clId="{ED47ACC3-9597-4D89-A1DC-43CF280EF274}" dt="2026-08-18T12:45:34.974" v="13"/>
        <pc:sldMkLst>
          <pc:docMk/>
          <pc:sldMk cId="1211879508" sldId="514"/>
        </pc:sldMkLst>
      </pc:sldChg>
      <pc:sldChg chg="add">
        <pc:chgData name="Glen Jones" userId="e846aaca-4b24-4b13-b0d0-f2308e16b284" providerId="ADAL" clId="{ED47ACC3-9597-4D89-A1DC-43CF280EF274}" dt="2026-08-18T12:45:34.974" v="13"/>
        <pc:sldMkLst>
          <pc:docMk/>
          <pc:sldMk cId="482450799" sldId="515"/>
        </pc:sldMkLst>
      </pc:sldChg>
      <pc:sldChg chg="add">
        <pc:chgData name="Glen Jones" userId="e846aaca-4b24-4b13-b0d0-f2308e16b284" providerId="ADAL" clId="{ED47ACC3-9597-4D89-A1DC-43CF280EF274}" dt="2026-08-18T12:45:34.974" v="13"/>
        <pc:sldMkLst>
          <pc:docMk/>
          <pc:sldMk cId="2085840037" sldId="516"/>
        </pc:sldMkLst>
      </pc:sldChg>
      <pc:sldChg chg="add">
        <pc:chgData name="Glen Jones" userId="e846aaca-4b24-4b13-b0d0-f2308e16b284" providerId="ADAL" clId="{ED47ACC3-9597-4D89-A1DC-43CF280EF274}" dt="2026-08-18T12:45:34.974" v="13"/>
        <pc:sldMkLst>
          <pc:docMk/>
          <pc:sldMk cId="1866149823" sldId="517"/>
        </pc:sldMkLst>
      </pc:sldChg>
      <pc:sldChg chg="add">
        <pc:chgData name="Glen Jones" userId="e846aaca-4b24-4b13-b0d0-f2308e16b284" providerId="ADAL" clId="{ED47ACC3-9597-4D89-A1DC-43CF280EF274}" dt="2026-08-18T12:45:34.974" v="13"/>
        <pc:sldMkLst>
          <pc:docMk/>
          <pc:sldMk cId="618790404" sldId="259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27371"/>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4801CD27-9E90-4A40-A722-62C24B44C260}">
      <dgm:prSet phldrT="[Text]" custT="1"/>
      <dgm:spPr>
        <a:solidFill>
          <a:srgbClr val="00B050"/>
        </a:solidFill>
      </dgm:spPr>
      <dgm:t>
        <a:bodyPr/>
        <a:lstStyle/>
        <a:p>
          <a:r>
            <a:rPr lang="en-GB" sz="1800" dirty="0"/>
            <a:t>Determiners – </a:t>
          </a:r>
          <a:r>
            <a:rPr lang="en-GB" sz="1800"/>
            <a:t>say which noun</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a:solidFill>
          <a:srgbClr val="7030A0"/>
        </a:solidFill>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a:solidFill>
          <a:srgbClr val="7030A0"/>
        </a:solidFill>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a:solidFill>
          <a:srgbClr val="7030A0"/>
        </a:solidFill>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a:solidFill>
          <a:srgbClr val="7030A0"/>
        </a:solidFill>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a:solidFill>
          <a:srgbClr val="7030A0"/>
        </a:solidFill>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a:solidFill>
          <a:srgbClr val="7030A0"/>
        </a:solidFill>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372485" custScaleY="257874">
        <dgm:presLayoutVars>
          <dgm:chPref val="3"/>
        </dgm:presLayoutVars>
      </dgm:prSet>
      <dgm:spPr/>
    </dgm:pt>
    <dgm:pt modelId="{C7780FC5-65E7-4321-801E-E9A60ACDA7D7}" type="pres">
      <dgm:prSet presAssocID="{4801CD27-9E90-4A40-A722-62C24B44C260}" presName="hierChild2" presStyleCnt="0"/>
      <dgm:spPr/>
    </dgm:pt>
    <dgm:pt modelId="{26934A06-CE6D-40AE-9D89-B3D6D7500265}" type="pres">
      <dgm:prSet presAssocID="{C8D2900C-C3E9-415A-8F99-62D6DEA579EE}" presName="Name19" presStyleLbl="parChTrans1D2" presStyleIdx="0" presStyleCnt="6"/>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2" presStyleIdx="0" presStyleCnt="6" custScaleX="336669" custScaleY="419045"/>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2" presStyleIdx="1" presStyleCnt="6"/>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2" presStyleIdx="1" presStyleCnt="6" custScaleX="336669" custScaleY="419045"/>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2" presStyleCnt="6"/>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2" presStyleCnt="6" custScaleX="336669" custScaleY="419045"/>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3" presStyleCnt="6"/>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3" presStyleCnt="6" custScaleX="336669" custScaleY="419045"/>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4" presStyleCnt="6"/>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4" presStyleCnt="6" custScaleX="336669" custScaleY="419045"/>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5" presStyleCnt="6"/>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5" presStyleCnt="6" custScaleX="336669" custScaleY="419045"/>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E244AF0B-A0C0-46D0-A140-4ECE8397390E}" srcId="{4801CD27-9E90-4A40-A722-62C24B44C260}" destId="{19248346-C6CE-4E86-AD10-6D079BEA21DD}" srcOrd="5" destOrd="0" parTransId="{BCB062A4-36BE-4B7E-A54A-40FBB6CEAB17}" sibTransId="{DA66AFC9-CD9C-44E1-9A75-48DDC1850B8D}"/>
    <dgm:cxn modelId="{0015710E-2CD4-49CB-9D7B-621DFACFD725}" type="presOf" srcId="{47B9B19E-BC33-4764-9CCE-9F8E2F5DC9AB}" destId="{5C5CF821-6ED1-41F2-8B60-D17A0A641A7E}" srcOrd="0" destOrd="0" presId="urn:microsoft.com/office/officeart/2005/8/layout/hierarchy6"/>
    <dgm:cxn modelId="{46A9C616-3095-48F7-98F2-B4076528C852}" type="presOf" srcId="{19248346-C6CE-4E86-AD10-6D079BEA21DD}" destId="{A6F63D2B-AD8D-428D-9246-E07C4334FC82}" srcOrd="0" destOrd="0" presId="urn:microsoft.com/office/officeart/2005/8/layout/hierarchy6"/>
    <dgm:cxn modelId="{2FB0BE1A-DFC4-4DCB-9F2B-3511F753AB1F}" type="presOf" srcId="{4801CD27-9E90-4A40-A722-62C24B44C260}" destId="{83C3996A-2D7D-4F7E-9555-A8365D39F320}" srcOrd="0" destOrd="0" presId="urn:microsoft.com/office/officeart/2005/8/layout/hierarchy6"/>
    <dgm:cxn modelId="{428ED31A-844F-47E8-8300-C90259E80438}" srcId="{4801CD27-9E90-4A40-A722-62C24B44C260}" destId="{6862175F-8BBD-4724-B754-461EEC951839}" srcOrd="3" destOrd="0" parTransId="{AFD2A036-3C19-4C88-BFCB-1D785DCF39C7}" sibTransId="{F49DA3F9-E37F-4377-97F7-4F56576BF6D3}"/>
    <dgm:cxn modelId="{3C207A33-1704-4502-A697-054AC597C677}" srcId="{4801CD27-9E90-4A40-A722-62C24B44C260}" destId="{CDB567E2-794B-43D2-9498-C4D029886644}" srcOrd="0" destOrd="0" parTransId="{C8D2900C-C3E9-415A-8F99-62D6DEA579EE}" sibTransId="{A9B03153-F425-4A8A-B3B1-F4E445F32D4E}"/>
    <dgm:cxn modelId="{A835E434-6503-48EB-AC45-5BDB99CFADEB}" type="presOf" srcId="{C8D2900C-C3E9-415A-8F99-62D6DEA579EE}" destId="{26934A06-CE6D-40AE-9D89-B3D6D7500265}" srcOrd="0" destOrd="0" presId="urn:microsoft.com/office/officeart/2005/8/layout/hierarchy6"/>
    <dgm:cxn modelId="{B5262A3E-CB1D-4325-8A74-1F4E8B6B99A0}" type="presOf" srcId="{3097A3A3-D274-47F3-9B9C-B205AB76EBF3}" destId="{7DAB672B-35F9-4F9B-8BAE-31BE4512A7EE}" srcOrd="0" destOrd="0" presId="urn:microsoft.com/office/officeart/2005/8/layout/hierarchy6"/>
    <dgm:cxn modelId="{51525770-DECA-47E2-9E57-6E95EDCADC83}" srcId="{4801CD27-9E90-4A40-A722-62C24B44C260}" destId="{809F7A36-E0A4-47F4-99F0-AAC6571E73C7}" srcOrd="2" destOrd="0" parTransId="{CCF83404-B746-4453-B436-304E63714139}" sibTransId="{5EE379DF-88FB-4096-9E20-6D7B2D6A2DF3}"/>
    <dgm:cxn modelId="{F58D5995-E5F3-4233-A59E-C63C9D8A7AB7}" srcId="{4801CD27-9E90-4A40-A722-62C24B44C260}"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B8B008BE-9940-45C5-ADE0-CD732F461246}" type="presOf" srcId="{BCB062A4-36BE-4B7E-A54A-40FBB6CEAB17}" destId="{ACC5A725-40CC-4F56-8BD5-14ED2ABB7834}" srcOrd="0" destOrd="0" presId="urn:microsoft.com/office/officeart/2005/8/layout/hierarchy6"/>
    <dgm:cxn modelId="{3C5C63C8-125B-409A-9321-4A0045889A7C}" type="presOf" srcId="{209A22AA-17B4-4A11-8694-835630892C0F}" destId="{99610967-A998-4EEC-B02E-C1E5E0C9D298}" srcOrd="0" destOrd="0" presId="urn:microsoft.com/office/officeart/2005/8/layout/hierarchy6"/>
    <dgm:cxn modelId="{C806D0C9-FFA0-4925-A58E-4305C767DAEC}" srcId="{4801CD27-9E90-4A40-A722-62C24B44C260}" destId="{3097A3A3-D274-47F3-9B9C-B205AB76EBF3}" srcOrd="4" destOrd="0" parTransId="{A959DF64-0218-41CA-A823-7AD26E190642}" sibTransId="{1734A983-BCDA-4DFE-BB37-FD051B5F1379}"/>
    <dgm:cxn modelId="{2ECCA2CA-2E25-44DA-883F-BE0054FCAD64}" type="presOf" srcId="{6862175F-8BBD-4724-B754-461EEC951839}" destId="{9F693881-05F8-4138-8291-EFFF7D04DEAE}" srcOrd="0" destOrd="0" presId="urn:microsoft.com/office/officeart/2005/8/layout/hierarchy6"/>
    <dgm:cxn modelId="{8D68FDD1-4C0B-4FBD-9E6A-553E17D6FC91}" type="presOf" srcId="{CDB567E2-794B-43D2-9498-C4D029886644}" destId="{36EF3AAA-80FE-47BF-AE5D-64189888493A}" srcOrd="0" destOrd="0" presId="urn:microsoft.com/office/officeart/2005/8/layout/hierarchy6"/>
    <dgm:cxn modelId="{686867D7-0AFB-411D-8DE2-5C573E94636D}" type="presOf" srcId="{A959DF64-0218-41CA-A823-7AD26E190642}" destId="{0C8583EE-6F0A-4FF8-AA27-CD943EC7417C}" srcOrd="0" destOrd="0" presId="urn:microsoft.com/office/officeart/2005/8/layout/hierarchy6"/>
    <dgm:cxn modelId="{D653A8D9-E4B3-43C6-9957-8A0549542255}" type="presOf" srcId="{CCF83404-B746-4453-B436-304E63714139}" destId="{87D0AECE-8AE2-418A-803A-E31B6412F1F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13672F3-44EE-4186-8122-4EFC9A980D3A}" type="presOf" srcId="{809F7A36-E0A4-47F4-99F0-AAC6571E73C7}" destId="{93FFE988-18A5-46A3-A736-600D0A89243C}" srcOrd="0" destOrd="0" presId="urn:microsoft.com/office/officeart/2005/8/layout/hierarchy6"/>
    <dgm:cxn modelId="{A7F9FAFB-2749-456C-A026-277DB7C74506}" type="presOf" srcId="{AFD2A036-3C19-4C88-BFCB-1D785DCF39C7}" destId="{6D79F83B-243E-4885-964B-A05DC40D98EF}" srcOrd="0" destOrd="0" presId="urn:microsoft.com/office/officeart/2005/8/layout/hierarchy6"/>
    <dgm:cxn modelId="{C9EC546B-A2A2-4F6C-9619-2ADCBED616BE}" type="presParOf" srcId="{3F07D7E2-E965-43CE-A330-13369F1805EA}" destId="{E466D950-1166-446A-8834-0989703BB104}" srcOrd="0" destOrd="0" presId="urn:microsoft.com/office/officeart/2005/8/layout/hierarchy6"/>
    <dgm:cxn modelId="{BAD5367F-430B-4CB2-A0EB-28675B0D1D2B}" type="presParOf" srcId="{E466D950-1166-446A-8834-0989703BB104}" destId="{9946BB4B-0D0D-4192-B468-E6FAAB5AE8F3}" srcOrd="0" destOrd="0" presId="urn:microsoft.com/office/officeart/2005/8/layout/hierarchy6"/>
    <dgm:cxn modelId="{95A0B072-D166-46DD-8D1D-5C4D99C193B9}" type="presParOf" srcId="{9946BB4B-0D0D-4192-B468-E6FAAB5AE8F3}" destId="{738258D4-CF0B-4F08-99B9-59B1B475C87B}" srcOrd="0" destOrd="0" presId="urn:microsoft.com/office/officeart/2005/8/layout/hierarchy6"/>
    <dgm:cxn modelId="{8F14F3A0-EE88-4C8F-BF45-BA807D96D28C}" type="presParOf" srcId="{738258D4-CF0B-4F08-99B9-59B1B475C87B}" destId="{83C3996A-2D7D-4F7E-9555-A8365D39F320}" srcOrd="0" destOrd="0" presId="urn:microsoft.com/office/officeart/2005/8/layout/hierarchy6"/>
    <dgm:cxn modelId="{A57470F0-C229-4E07-BA42-7B58E7375814}" type="presParOf" srcId="{738258D4-CF0B-4F08-99B9-59B1B475C87B}" destId="{C7780FC5-65E7-4321-801E-E9A60ACDA7D7}" srcOrd="1" destOrd="0" presId="urn:microsoft.com/office/officeart/2005/8/layout/hierarchy6"/>
    <dgm:cxn modelId="{40D0961B-1791-4D7B-9D5A-088132D1ADB5}" type="presParOf" srcId="{C7780FC5-65E7-4321-801E-E9A60ACDA7D7}" destId="{26934A06-CE6D-40AE-9D89-B3D6D7500265}" srcOrd="0" destOrd="0" presId="urn:microsoft.com/office/officeart/2005/8/layout/hierarchy6"/>
    <dgm:cxn modelId="{84357A72-7FEB-42FC-9099-7ED4FFD84224}" type="presParOf" srcId="{C7780FC5-65E7-4321-801E-E9A60ACDA7D7}" destId="{41C6D968-40B4-4AF1-81AF-EE8655050652}" srcOrd="1" destOrd="0" presId="urn:microsoft.com/office/officeart/2005/8/layout/hierarchy6"/>
    <dgm:cxn modelId="{F77C16D1-5788-42BA-B6A8-F35EA4370F5B}" type="presParOf" srcId="{41C6D968-40B4-4AF1-81AF-EE8655050652}" destId="{36EF3AAA-80FE-47BF-AE5D-64189888493A}" srcOrd="0" destOrd="0" presId="urn:microsoft.com/office/officeart/2005/8/layout/hierarchy6"/>
    <dgm:cxn modelId="{E6076C91-35C5-4C4C-B1EC-148517103040}" type="presParOf" srcId="{41C6D968-40B4-4AF1-81AF-EE8655050652}" destId="{BC172CA0-C9BE-46DF-9E3B-98D20FF7DE4B}" srcOrd="1" destOrd="0" presId="urn:microsoft.com/office/officeart/2005/8/layout/hierarchy6"/>
    <dgm:cxn modelId="{18A0A63E-A527-49F9-9598-0973EB18E067}" type="presParOf" srcId="{C7780FC5-65E7-4321-801E-E9A60ACDA7D7}" destId="{99610967-A998-4EEC-B02E-C1E5E0C9D298}" srcOrd="2" destOrd="0" presId="urn:microsoft.com/office/officeart/2005/8/layout/hierarchy6"/>
    <dgm:cxn modelId="{D4DCA261-64F1-42A4-807E-D63E8C5F3DCB}" type="presParOf" srcId="{C7780FC5-65E7-4321-801E-E9A60ACDA7D7}" destId="{C12C57B5-9DB7-40A8-B468-A44230681E13}" srcOrd="3" destOrd="0" presId="urn:microsoft.com/office/officeart/2005/8/layout/hierarchy6"/>
    <dgm:cxn modelId="{376A68F6-0B96-47B8-8099-8B84CCFF27CB}" type="presParOf" srcId="{C12C57B5-9DB7-40A8-B468-A44230681E13}" destId="{5C5CF821-6ED1-41F2-8B60-D17A0A641A7E}" srcOrd="0" destOrd="0" presId="urn:microsoft.com/office/officeart/2005/8/layout/hierarchy6"/>
    <dgm:cxn modelId="{CF532FBB-8A22-4001-A621-619C78BFAC23}" type="presParOf" srcId="{C12C57B5-9DB7-40A8-B468-A44230681E13}" destId="{F2E8BA51-20B0-467C-A177-152809E63C1C}" srcOrd="1" destOrd="0" presId="urn:microsoft.com/office/officeart/2005/8/layout/hierarchy6"/>
    <dgm:cxn modelId="{277575D1-FBC9-41E9-938A-5EB162804064}" type="presParOf" srcId="{C7780FC5-65E7-4321-801E-E9A60ACDA7D7}" destId="{87D0AECE-8AE2-418A-803A-E31B6412F1F1}" srcOrd="4" destOrd="0" presId="urn:microsoft.com/office/officeart/2005/8/layout/hierarchy6"/>
    <dgm:cxn modelId="{ECF1AA38-CFD6-489A-B2B3-9A8C22B31087}" type="presParOf" srcId="{C7780FC5-65E7-4321-801E-E9A60ACDA7D7}" destId="{9D9E9C87-7AB2-4B61-B486-FC87E53240BD}" srcOrd="5" destOrd="0" presId="urn:microsoft.com/office/officeart/2005/8/layout/hierarchy6"/>
    <dgm:cxn modelId="{852ED092-BEE0-42BE-85FE-F43A233A51B9}" type="presParOf" srcId="{9D9E9C87-7AB2-4B61-B486-FC87E53240BD}" destId="{93FFE988-18A5-46A3-A736-600D0A89243C}" srcOrd="0" destOrd="0" presId="urn:microsoft.com/office/officeart/2005/8/layout/hierarchy6"/>
    <dgm:cxn modelId="{82632203-F66A-46D6-9CD3-F8654A927D8F}" type="presParOf" srcId="{9D9E9C87-7AB2-4B61-B486-FC87E53240BD}" destId="{0990EE45-583F-41ED-93FB-488DF558AAB4}" srcOrd="1" destOrd="0" presId="urn:microsoft.com/office/officeart/2005/8/layout/hierarchy6"/>
    <dgm:cxn modelId="{79A8D1E3-1CB2-4E97-9CE9-07B3ABBBEDF2}" type="presParOf" srcId="{C7780FC5-65E7-4321-801E-E9A60ACDA7D7}" destId="{6D79F83B-243E-4885-964B-A05DC40D98EF}" srcOrd="6" destOrd="0" presId="urn:microsoft.com/office/officeart/2005/8/layout/hierarchy6"/>
    <dgm:cxn modelId="{05790EC6-B8CA-43A1-8412-5A6D7D9A22B5}" type="presParOf" srcId="{C7780FC5-65E7-4321-801E-E9A60ACDA7D7}" destId="{B6A2E174-B480-43B4-92BE-F958A7D3F634}" srcOrd="7" destOrd="0" presId="urn:microsoft.com/office/officeart/2005/8/layout/hierarchy6"/>
    <dgm:cxn modelId="{35D395D9-5CEA-4FA2-BCD5-9CEC32A200C0}" type="presParOf" srcId="{B6A2E174-B480-43B4-92BE-F958A7D3F634}" destId="{9F693881-05F8-4138-8291-EFFF7D04DEAE}" srcOrd="0" destOrd="0" presId="urn:microsoft.com/office/officeart/2005/8/layout/hierarchy6"/>
    <dgm:cxn modelId="{B796229E-7027-4CE8-A776-61C7EA7879DC}" type="presParOf" srcId="{B6A2E174-B480-43B4-92BE-F958A7D3F634}" destId="{14C6CE70-3925-4B0E-A6B1-A1AB84CEFB1F}" srcOrd="1" destOrd="0" presId="urn:microsoft.com/office/officeart/2005/8/layout/hierarchy6"/>
    <dgm:cxn modelId="{5E3B78F5-DB92-4A17-AE5E-7354614A354B}" type="presParOf" srcId="{C7780FC5-65E7-4321-801E-E9A60ACDA7D7}" destId="{0C8583EE-6F0A-4FF8-AA27-CD943EC7417C}" srcOrd="8" destOrd="0" presId="urn:microsoft.com/office/officeart/2005/8/layout/hierarchy6"/>
    <dgm:cxn modelId="{D3692AA5-91CF-4E9C-A375-88686707B17B}" type="presParOf" srcId="{C7780FC5-65E7-4321-801E-E9A60ACDA7D7}" destId="{884BEBF5-3576-4276-96C7-BCCF2DC32961}" srcOrd="9" destOrd="0" presId="urn:microsoft.com/office/officeart/2005/8/layout/hierarchy6"/>
    <dgm:cxn modelId="{873C5D7E-F6B8-480D-9027-85E98A5E4A6B}" type="presParOf" srcId="{884BEBF5-3576-4276-96C7-BCCF2DC32961}" destId="{7DAB672B-35F9-4F9B-8BAE-31BE4512A7EE}" srcOrd="0" destOrd="0" presId="urn:microsoft.com/office/officeart/2005/8/layout/hierarchy6"/>
    <dgm:cxn modelId="{67C3EEC7-573D-4375-BF92-7975BC22F5E3}" type="presParOf" srcId="{884BEBF5-3576-4276-96C7-BCCF2DC32961}" destId="{2D6A5867-9342-4B70-A614-1F523CA90B32}" srcOrd="1" destOrd="0" presId="urn:microsoft.com/office/officeart/2005/8/layout/hierarchy6"/>
    <dgm:cxn modelId="{160CE166-1AE1-4011-A46F-0B1081D992C2}" type="presParOf" srcId="{C7780FC5-65E7-4321-801E-E9A60ACDA7D7}" destId="{ACC5A725-40CC-4F56-8BD5-14ED2ABB7834}" srcOrd="10" destOrd="0" presId="urn:microsoft.com/office/officeart/2005/8/layout/hierarchy6"/>
    <dgm:cxn modelId="{283CE7A2-21B1-43CE-AC4B-D62D04D0204C}" type="presParOf" srcId="{C7780FC5-65E7-4321-801E-E9A60ACDA7D7}" destId="{9AD96106-9C04-4586-8FE6-E891D49FB8F3}" srcOrd="11" destOrd="0" presId="urn:microsoft.com/office/officeart/2005/8/layout/hierarchy6"/>
    <dgm:cxn modelId="{F215705D-494C-4E8C-9F5E-F62A05546B9E}" type="presParOf" srcId="{9AD96106-9C04-4586-8FE6-E891D49FB8F3}" destId="{A6F63D2B-AD8D-428D-9246-E07C4334FC82}" srcOrd="0" destOrd="0" presId="urn:microsoft.com/office/officeart/2005/8/layout/hierarchy6"/>
    <dgm:cxn modelId="{11B23750-341C-4C45-BCD3-CFF1379B9720}" type="presParOf" srcId="{9AD96106-9C04-4586-8FE6-E891D49FB8F3}" destId="{E7A57B7C-C5DF-409C-917F-5838C7CCED60}" srcOrd="1" destOrd="0" presId="urn:microsoft.com/office/officeart/2005/8/layout/hierarchy6"/>
    <dgm:cxn modelId="{5F3624B6-53AD-48F0-8005-8302B099FDD6}"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30293"/>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5721"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a:solidFill>
          <a:srgbClr val="0070C0"/>
        </a:solidFill>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a:solidFill>
          <a:srgbClr val="00B050"/>
        </a:solidFill>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a:solidFill>
          <a:srgbClr val="00B050"/>
        </a:solidFill>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a:solidFill>
          <a:srgbClr val="0070C0"/>
        </a:solidFill>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a:solidFill>
          <a:srgbClr val="0070C0"/>
        </a:solidFill>
      </dgm:spPr>
      <dgm:t>
        <a:bodyPr/>
        <a:lstStyle/>
        <a:p>
          <a:r>
            <a:rPr lang="en-GB" sz="1400" dirty="0"/>
            <a:t>Conjunctions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a:solidFill>
          <a:srgbClr val="00B050"/>
        </a:solidFill>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a:solidFill>
          <a:srgbClr val="0070C0"/>
        </a:solidFill>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a:solidFill>
          <a:srgbClr val="00B050"/>
        </a:solidFill>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a:solidFill>
          <a:srgbClr val="0070C0"/>
        </a:solidFill>
      </dgm:spPr>
      <dgm:t>
        <a:bodyPr/>
        <a:lstStyle/>
        <a:p>
          <a:r>
            <a:rPr lang="en-GB" sz="1400" dirty="0"/>
            <a:t>Prepositional Phrase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3399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358" y="1149134"/>
          <a:ext cx="3022240" cy="7724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981" y="1171757"/>
        <a:ext cx="2976994" cy="727160"/>
      </dsp:txXfrm>
    </dsp:sp>
    <dsp:sp modelId="{33643D00-C75E-4DF5-A0F0-DFA21355EB8A}">
      <dsp:nvSpPr>
        <dsp:cNvPr id="0" name=""/>
        <dsp:cNvSpPr/>
      </dsp:nvSpPr>
      <dsp:spPr>
        <a:xfrm>
          <a:off x="3671881" y="1921541"/>
          <a:ext cx="2897596" cy="256260"/>
        </a:xfrm>
        <a:custGeom>
          <a:avLst/>
          <a:gdLst/>
          <a:ahLst/>
          <a:cxnLst/>
          <a:rect l="0" t="0" r="0" b="0"/>
          <a:pathLst>
            <a:path>
              <a:moveTo>
                <a:pt x="2897596" y="0"/>
              </a:moveTo>
              <a:lnTo>
                <a:pt x="2897596"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91393"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10157" y="2196565"/>
        <a:ext cx="923447" cy="603122"/>
      </dsp:txXfrm>
    </dsp:sp>
    <dsp:sp modelId="{86F95A29-5235-422D-96EE-BAFAABAD6257}">
      <dsp:nvSpPr>
        <dsp:cNvPr id="0" name=""/>
        <dsp:cNvSpPr/>
      </dsp:nvSpPr>
      <dsp:spPr>
        <a:xfrm>
          <a:off x="721133" y="2818451"/>
          <a:ext cx="2950748" cy="256260"/>
        </a:xfrm>
        <a:custGeom>
          <a:avLst/>
          <a:gdLst/>
          <a:ahLst/>
          <a:cxnLst/>
          <a:rect l="0" t="0" r="0" b="0"/>
          <a:pathLst>
            <a:path>
              <a:moveTo>
                <a:pt x="2950748" y="0"/>
              </a:moveTo>
              <a:lnTo>
                <a:pt x="2950748"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793"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982" y="3108900"/>
        <a:ext cx="1364302" cy="1098925"/>
      </dsp:txXfrm>
    </dsp:sp>
    <dsp:sp modelId="{BCE54729-C23D-460A-B6D9-5B0F7AAAE094}">
      <dsp:nvSpPr>
        <dsp:cNvPr id="0" name=""/>
        <dsp:cNvSpPr/>
      </dsp:nvSpPr>
      <dsp:spPr>
        <a:xfrm>
          <a:off x="2576306" y="2818451"/>
          <a:ext cx="1095574" cy="256260"/>
        </a:xfrm>
        <a:custGeom>
          <a:avLst/>
          <a:gdLst/>
          <a:ahLst/>
          <a:cxnLst/>
          <a:rect l="0" t="0" r="0" b="0"/>
          <a:pathLst>
            <a:path>
              <a:moveTo>
                <a:pt x="1095574" y="0"/>
              </a:moveTo>
              <a:lnTo>
                <a:pt x="1095574" y="128130"/>
              </a:lnTo>
              <a:lnTo>
                <a:pt x="0" y="128130"/>
              </a:lnTo>
              <a:lnTo>
                <a:pt x="0"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25766" y="3074711"/>
          <a:ext cx="17010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59955" y="3108900"/>
        <a:ext cx="1632702" cy="1098925"/>
      </dsp:txXfrm>
    </dsp:sp>
    <dsp:sp modelId="{9F588786-1845-44DC-9CE4-35ED2A78623B}">
      <dsp:nvSpPr>
        <dsp:cNvPr id="0" name=""/>
        <dsp:cNvSpPr/>
      </dsp:nvSpPr>
      <dsp:spPr>
        <a:xfrm>
          <a:off x="3671881" y="2818451"/>
          <a:ext cx="759598" cy="256260"/>
        </a:xfrm>
        <a:custGeom>
          <a:avLst/>
          <a:gdLst/>
          <a:ahLst/>
          <a:cxnLst/>
          <a:rect l="0" t="0" r="0" b="0"/>
          <a:pathLst>
            <a:path>
              <a:moveTo>
                <a:pt x="0" y="0"/>
              </a:moveTo>
              <a:lnTo>
                <a:pt x="0" y="128130"/>
              </a:lnTo>
              <a:lnTo>
                <a:pt x="759598" y="128130"/>
              </a:lnTo>
              <a:lnTo>
                <a:pt x="759598"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15139" y="3074711"/>
          <a:ext cx="1432680"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49328" y="3108900"/>
        <a:ext cx="1364302" cy="1098925"/>
      </dsp:txXfrm>
    </dsp:sp>
    <dsp:sp modelId="{92CC6E24-E40E-45B6-9562-CC905BD5B4BC}">
      <dsp:nvSpPr>
        <dsp:cNvPr id="0" name=""/>
        <dsp:cNvSpPr/>
      </dsp:nvSpPr>
      <dsp:spPr>
        <a:xfrm>
          <a:off x="3671881" y="2818451"/>
          <a:ext cx="2715659" cy="256260"/>
        </a:xfrm>
        <a:custGeom>
          <a:avLst/>
          <a:gdLst/>
          <a:ahLst/>
          <a:cxnLst/>
          <a:rect l="0" t="0" r="0" b="0"/>
          <a:pathLst>
            <a:path>
              <a:moveTo>
                <a:pt x="0" y="0"/>
              </a:moveTo>
              <a:lnTo>
                <a:pt x="0" y="128130"/>
              </a:lnTo>
              <a:lnTo>
                <a:pt x="2715659" y="128130"/>
              </a:lnTo>
              <a:lnTo>
                <a:pt x="2715659" y="2562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36113" y="3074711"/>
          <a:ext cx="1902856" cy="1167303"/>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70302" y="3108900"/>
        <a:ext cx="1834478" cy="1098925"/>
      </dsp:txXfrm>
    </dsp:sp>
    <dsp:sp modelId="{67357A81-5F47-46C8-8791-23DB6B665016}">
      <dsp:nvSpPr>
        <dsp:cNvPr id="0" name=""/>
        <dsp:cNvSpPr/>
      </dsp:nvSpPr>
      <dsp:spPr>
        <a:xfrm>
          <a:off x="4921150" y="1921541"/>
          <a:ext cx="1648328" cy="256260"/>
        </a:xfrm>
        <a:custGeom>
          <a:avLst/>
          <a:gdLst/>
          <a:ahLst/>
          <a:cxnLst/>
          <a:rect l="0" t="0" r="0" b="0"/>
          <a:pathLst>
            <a:path>
              <a:moveTo>
                <a:pt x="1648328" y="0"/>
              </a:moveTo>
              <a:lnTo>
                <a:pt x="1648328"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40662" y="2177801"/>
          <a:ext cx="960975"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59426" y="2196565"/>
        <a:ext cx="923447" cy="603122"/>
      </dsp:txXfrm>
    </dsp:sp>
    <dsp:sp modelId="{8F07F99B-93BA-4DC2-B33F-3FE6E29EA551}">
      <dsp:nvSpPr>
        <dsp:cNvPr id="0" name=""/>
        <dsp:cNvSpPr/>
      </dsp:nvSpPr>
      <dsp:spPr>
        <a:xfrm>
          <a:off x="6301932" y="1921541"/>
          <a:ext cx="267545" cy="256260"/>
        </a:xfrm>
        <a:custGeom>
          <a:avLst/>
          <a:gdLst/>
          <a:ahLst/>
          <a:cxnLst/>
          <a:rect l="0" t="0" r="0" b="0"/>
          <a:pathLst>
            <a:path>
              <a:moveTo>
                <a:pt x="267545" y="0"/>
              </a:moveTo>
              <a:lnTo>
                <a:pt x="267545" y="128130"/>
              </a:lnTo>
              <a:lnTo>
                <a:pt x="0" y="128130"/>
              </a:lnTo>
              <a:lnTo>
                <a:pt x="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89930" y="2177801"/>
          <a:ext cx="1224004"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708694" y="2196565"/>
        <a:ext cx="1186476" cy="603122"/>
      </dsp:txXfrm>
    </dsp:sp>
    <dsp:sp modelId="{E5E261E0-CCBC-4B5A-A904-F243E2AA53B0}">
      <dsp:nvSpPr>
        <dsp:cNvPr id="0" name=""/>
        <dsp:cNvSpPr/>
      </dsp:nvSpPr>
      <dsp:spPr>
        <a:xfrm>
          <a:off x="6569478" y="1921541"/>
          <a:ext cx="1263020" cy="256260"/>
        </a:xfrm>
        <a:custGeom>
          <a:avLst/>
          <a:gdLst/>
          <a:ahLst/>
          <a:cxnLst/>
          <a:rect l="0" t="0" r="0" b="0"/>
          <a:pathLst>
            <a:path>
              <a:moveTo>
                <a:pt x="0" y="0"/>
              </a:moveTo>
              <a:lnTo>
                <a:pt x="0" y="128130"/>
              </a:lnTo>
              <a:lnTo>
                <a:pt x="1263020" y="128130"/>
              </a:lnTo>
              <a:lnTo>
                <a:pt x="1263020"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02227" y="2177801"/>
          <a:ext cx="1260540"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220991" y="2196565"/>
        <a:ext cx="1223012" cy="603122"/>
      </dsp:txXfrm>
    </dsp:sp>
    <dsp:sp modelId="{F7436063-BF3D-4400-ABDF-46A0C91AC2E1}">
      <dsp:nvSpPr>
        <dsp:cNvPr id="0" name=""/>
        <dsp:cNvSpPr/>
      </dsp:nvSpPr>
      <dsp:spPr>
        <a:xfrm>
          <a:off x="6569478" y="1921541"/>
          <a:ext cx="2779833" cy="256260"/>
        </a:xfrm>
        <a:custGeom>
          <a:avLst/>
          <a:gdLst/>
          <a:ahLst/>
          <a:cxnLst/>
          <a:rect l="0" t="0" r="0" b="0"/>
          <a:pathLst>
            <a:path>
              <a:moveTo>
                <a:pt x="0" y="0"/>
              </a:moveTo>
              <a:lnTo>
                <a:pt x="0" y="128130"/>
              </a:lnTo>
              <a:lnTo>
                <a:pt x="2779833" y="128130"/>
              </a:lnTo>
              <a:lnTo>
                <a:pt x="2779833" y="25626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51061" y="2177801"/>
          <a:ext cx="1196501" cy="64065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9825" y="2196565"/>
        <a:ext cx="1158973" cy="60312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4517061" y="195382"/>
          <a:ext cx="1872001" cy="864000"/>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 – </a:t>
          </a:r>
          <a:r>
            <a:rPr lang="en-GB" sz="1800" kern="1200"/>
            <a:t>say which noun</a:t>
          </a:r>
          <a:endParaRPr lang="en-GB" sz="1000" kern="1200" dirty="0"/>
        </a:p>
      </dsp:txBody>
      <dsp:txXfrm>
        <a:off x="4542367" y="220688"/>
        <a:ext cx="1821389" cy="813388"/>
      </dsp:txXfrm>
    </dsp:sp>
    <dsp:sp modelId="{26934A06-CE6D-40AE-9D89-B3D6D7500265}">
      <dsp:nvSpPr>
        <dsp:cNvPr id="0" name=""/>
        <dsp:cNvSpPr/>
      </dsp:nvSpPr>
      <dsp:spPr>
        <a:xfrm>
          <a:off x="846131" y="1059382"/>
          <a:ext cx="4606930" cy="134018"/>
        </a:xfrm>
        <a:custGeom>
          <a:avLst/>
          <a:gdLst/>
          <a:ahLst/>
          <a:cxnLst/>
          <a:rect l="0" t="0" r="0" b="0"/>
          <a:pathLst>
            <a:path>
              <a:moveTo>
                <a:pt x="4606930" y="0"/>
              </a:moveTo>
              <a:lnTo>
                <a:pt x="4606930"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131"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41253" y="1234523"/>
        <a:ext cx="1609756" cy="1321755"/>
      </dsp:txXfrm>
    </dsp:sp>
    <dsp:sp modelId="{99610967-A998-4EEC-B02E-C1E5E0C9D298}">
      <dsp:nvSpPr>
        <dsp:cNvPr id="0" name=""/>
        <dsp:cNvSpPr/>
      </dsp:nvSpPr>
      <dsp:spPr>
        <a:xfrm>
          <a:off x="2688904" y="1059382"/>
          <a:ext cx="2764158" cy="134018"/>
        </a:xfrm>
        <a:custGeom>
          <a:avLst/>
          <a:gdLst/>
          <a:ahLst/>
          <a:cxnLst/>
          <a:rect l="0" t="0" r="0" b="0"/>
          <a:pathLst>
            <a:path>
              <a:moveTo>
                <a:pt x="2764158" y="0"/>
              </a:moveTo>
              <a:lnTo>
                <a:pt x="2764158"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1842903"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1884025" y="1234523"/>
        <a:ext cx="1609756" cy="1321755"/>
      </dsp:txXfrm>
    </dsp:sp>
    <dsp:sp modelId="{87D0AECE-8AE2-418A-803A-E31B6412F1F1}">
      <dsp:nvSpPr>
        <dsp:cNvPr id="0" name=""/>
        <dsp:cNvSpPr/>
      </dsp:nvSpPr>
      <dsp:spPr>
        <a:xfrm>
          <a:off x="4531676" y="1059382"/>
          <a:ext cx="921386" cy="134018"/>
        </a:xfrm>
        <a:custGeom>
          <a:avLst/>
          <a:gdLst/>
          <a:ahLst/>
          <a:cxnLst/>
          <a:rect l="0" t="0" r="0" b="0"/>
          <a:pathLst>
            <a:path>
              <a:moveTo>
                <a:pt x="921386" y="0"/>
              </a:moveTo>
              <a:lnTo>
                <a:pt x="921386" y="67009"/>
              </a:lnTo>
              <a:lnTo>
                <a:pt x="0" y="67009"/>
              </a:lnTo>
              <a:lnTo>
                <a:pt x="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685675"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726797" y="1234523"/>
        <a:ext cx="1609756" cy="1321755"/>
      </dsp:txXfrm>
    </dsp:sp>
    <dsp:sp modelId="{6D79F83B-243E-4885-964B-A05DC40D98EF}">
      <dsp:nvSpPr>
        <dsp:cNvPr id="0" name=""/>
        <dsp:cNvSpPr/>
      </dsp:nvSpPr>
      <dsp:spPr>
        <a:xfrm>
          <a:off x="5453062" y="1059382"/>
          <a:ext cx="921386" cy="134018"/>
        </a:xfrm>
        <a:custGeom>
          <a:avLst/>
          <a:gdLst/>
          <a:ahLst/>
          <a:cxnLst/>
          <a:rect l="0" t="0" r="0" b="0"/>
          <a:pathLst>
            <a:path>
              <a:moveTo>
                <a:pt x="0" y="0"/>
              </a:moveTo>
              <a:lnTo>
                <a:pt x="0" y="67009"/>
              </a:lnTo>
              <a:lnTo>
                <a:pt x="921386" y="67009"/>
              </a:lnTo>
              <a:lnTo>
                <a:pt x="921386"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28448"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69570" y="1234523"/>
        <a:ext cx="1609756" cy="1321755"/>
      </dsp:txXfrm>
    </dsp:sp>
    <dsp:sp modelId="{0C8583EE-6F0A-4FF8-AA27-CD943EC7417C}">
      <dsp:nvSpPr>
        <dsp:cNvPr id="0" name=""/>
        <dsp:cNvSpPr/>
      </dsp:nvSpPr>
      <dsp:spPr>
        <a:xfrm>
          <a:off x="5453062" y="1059382"/>
          <a:ext cx="2764158" cy="134018"/>
        </a:xfrm>
        <a:custGeom>
          <a:avLst/>
          <a:gdLst/>
          <a:ahLst/>
          <a:cxnLst/>
          <a:rect l="0" t="0" r="0" b="0"/>
          <a:pathLst>
            <a:path>
              <a:moveTo>
                <a:pt x="0" y="0"/>
              </a:moveTo>
              <a:lnTo>
                <a:pt x="0" y="67009"/>
              </a:lnTo>
              <a:lnTo>
                <a:pt x="2764158" y="67009"/>
              </a:lnTo>
              <a:lnTo>
                <a:pt x="2764158"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371220"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412342" y="1234523"/>
        <a:ext cx="1609756" cy="1321755"/>
      </dsp:txXfrm>
    </dsp:sp>
    <dsp:sp modelId="{ACC5A725-40CC-4F56-8BD5-14ED2ABB7834}">
      <dsp:nvSpPr>
        <dsp:cNvPr id="0" name=""/>
        <dsp:cNvSpPr/>
      </dsp:nvSpPr>
      <dsp:spPr>
        <a:xfrm>
          <a:off x="5453062" y="1059382"/>
          <a:ext cx="4606930" cy="134018"/>
        </a:xfrm>
        <a:custGeom>
          <a:avLst/>
          <a:gdLst/>
          <a:ahLst/>
          <a:cxnLst/>
          <a:rect l="0" t="0" r="0" b="0"/>
          <a:pathLst>
            <a:path>
              <a:moveTo>
                <a:pt x="0" y="0"/>
              </a:moveTo>
              <a:lnTo>
                <a:pt x="0" y="67009"/>
              </a:lnTo>
              <a:lnTo>
                <a:pt x="4606930" y="67009"/>
              </a:lnTo>
              <a:lnTo>
                <a:pt x="4606930" y="13401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213992" y="1193401"/>
          <a:ext cx="1692000" cy="1403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255114" y="1234523"/>
        <a:ext cx="1609756" cy="1321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838" y="1158909"/>
          <a:ext cx="3003136" cy="76752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318" y="1181389"/>
        <a:ext cx="2958176" cy="722564"/>
      </dsp:txXfrm>
    </dsp:sp>
    <dsp:sp modelId="{33643D00-C75E-4DF5-A0F0-DFA21355EB8A}">
      <dsp:nvSpPr>
        <dsp:cNvPr id="0" name=""/>
        <dsp:cNvSpPr/>
      </dsp:nvSpPr>
      <dsp:spPr>
        <a:xfrm>
          <a:off x="3644460" y="1926433"/>
          <a:ext cx="2914946" cy="254640"/>
        </a:xfrm>
        <a:custGeom>
          <a:avLst/>
          <a:gdLst/>
          <a:ahLst/>
          <a:cxnLst/>
          <a:rect l="0" t="0" r="0" b="0"/>
          <a:pathLst>
            <a:path>
              <a:moveTo>
                <a:pt x="2914946" y="0"/>
              </a:moveTo>
              <a:lnTo>
                <a:pt x="2914946"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7009" y="2181074"/>
          <a:ext cx="9549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5654" y="2199719"/>
        <a:ext cx="917611" cy="599310"/>
      </dsp:txXfrm>
    </dsp:sp>
    <dsp:sp modelId="{86F95A29-5235-422D-96EE-BAFAABAD6257}">
      <dsp:nvSpPr>
        <dsp:cNvPr id="0" name=""/>
        <dsp:cNvSpPr/>
      </dsp:nvSpPr>
      <dsp:spPr>
        <a:xfrm>
          <a:off x="712364" y="2817675"/>
          <a:ext cx="2932096" cy="254640"/>
        </a:xfrm>
        <a:custGeom>
          <a:avLst/>
          <a:gdLst/>
          <a:ahLst/>
          <a:cxnLst/>
          <a:rect l="0" t="0" r="0" b="0"/>
          <a:pathLst>
            <a:path>
              <a:moveTo>
                <a:pt x="2932096" y="0"/>
              </a:moveTo>
              <a:lnTo>
                <a:pt x="2932096" y="127320"/>
              </a:lnTo>
              <a:lnTo>
                <a:pt x="0" y="127320"/>
              </a:lnTo>
              <a:lnTo>
                <a:pt x="0"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52" y="3072315"/>
          <a:ext cx="1423624"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4525" y="3106288"/>
        <a:ext cx="1355678" cy="1091979"/>
      </dsp:txXfrm>
    </dsp:sp>
    <dsp:sp modelId="{BCE54729-C23D-460A-B6D9-5B0F7AAAE094}">
      <dsp:nvSpPr>
        <dsp:cNvPr id="0" name=""/>
        <dsp:cNvSpPr/>
      </dsp:nvSpPr>
      <dsp:spPr>
        <a:xfrm>
          <a:off x="2555811" y="2817675"/>
          <a:ext cx="1088649" cy="254640"/>
        </a:xfrm>
        <a:custGeom>
          <a:avLst/>
          <a:gdLst/>
          <a:ahLst/>
          <a:cxnLst/>
          <a:rect l="0" t="0" r="0" b="0"/>
          <a:pathLst>
            <a:path>
              <a:moveTo>
                <a:pt x="1088649" y="0"/>
              </a:moveTo>
              <a:lnTo>
                <a:pt x="1088649" y="127320"/>
              </a:lnTo>
              <a:lnTo>
                <a:pt x="0" y="127320"/>
              </a:lnTo>
              <a:lnTo>
                <a:pt x="0"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10646" y="3072315"/>
          <a:ext cx="1690328"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44619" y="3106288"/>
        <a:ext cx="1622382" cy="1091979"/>
      </dsp:txXfrm>
    </dsp:sp>
    <dsp:sp modelId="{9F588786-1845-44DC-9CE4-35ED2A78623B}">
      <dsp:nvSpPr>
        <dsp:cNvPr id="0" name=""/>
        <dsp:cNvSpPr/>
      </dsp:nvSpPr>
      <dsp:spPr>
        <a:xfrm>
          <a:off x="3644460" y="2817675"/>
          <a:ext cx="754796" cy="254640"/>
        </a:xfrm>
        <a:custGeom>
          <a:avLst/>
          <a:gdLst/>
          <a:ahLst/>
          <a:cxnLst/>
          <a:rect l="0" t="0" r="0" b="0"/>
          <a:pathLst>
            <a:path>
              <a:moveTo>
                <a:pt x="0" y="0"/>
              </a:moveTo>
              <a:lnTo>
                <a:pt x="0" y="127320"/>
              </a:lnTo>
              <a:lnTo>
                <a:pt x="754796" y="127320"/>
              </a:lnTo>
              <a:lnTo>
                <a:pt x="754796"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7445" y="3072315"/>
          <a:ext cx="1423624"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721418" y="3106288"/>
        <a:ext cx="1355678" cy="1091979"/>
      </dsp:txXfrm>
    </dsp:sp>
    <dsp:sp modelId="{92CC6E24-E40E-45B6-9562-CC905BD5B4BC}">
      <dsp:nvSpPr>
        <dsp:cNvPr id="0" name=""/>
        <dsp:cNvSpPr/>
      </dsp:nvSpPr>
      <dsp:spPr>
        <a:xfrm>
          <a:off x="3644460" y="2817675"/>
          <a:ext cx="2698493" cy="254640"/>
        </a:xfrm>
        <a:custGeom>
          <a:avLst/>
          <a:gdLst/>
          <a:ahLst/>
          <a:cxnLst/>
          <a:rect l="0" t="0" r="0" b="0"/>
          <a:pathLst>
            <a:path>
              <a:moveTo>
                <a:pt x="0" y="0"/>
              </a:moveTo>
              <a:lnTo>
                <a:pt x="0" y="127320"/>
              </a:lnTo>
              <a:lnTo>
                <a:pt x="2698493" y="127320"/>
              </a:lnTo>
              <a:lnTo>
                <a:pt x="2698493" y="25464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7540" y="3072315"/>
          <a:ext cx="1890828" cy="1159925"/>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31513" y="3106288"/>
        <a:ext cx="1822882" cy="1091979"/>
      </dsp:txXfrm>
    </dsp:sp>
    <dsp:sp modelId="{67357A81-5F47-46C8-8791-23DB6B665016}">
      <dsp:nvSpPr>
        <dsp:cNvPr id="0" name=""/>
        <dsp:cNvSpPr/>
      </dsp:nvSpPr>
      <dsp:spPr>
        <a:xfrm>
          <a:off x="4885832" y="1926433"/>
          <a:ext cx="1673574" cy="254640"/>
        </a:xfrm>
        <a:custGeom>
          <a:avLst/>
          <a:gdLst/>
          <a:ahLst/>
          <a:cxnLst/>
          <a:rect l="0" t="0" r="0" b="0"/>
          <a:pathLst>
            <a:path>
              <a:moveTo>
                <a:pt x="1673574" y="0"/>
              </a:moveTo>
              <a:lnTo>
                <a:pt x="1673574"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8381" y="2181074"/>
          <a:ext cx="9549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427026" y="2199719"/>
        <a:ext cx="917611" cy="599310"/>
      </dsp:txXfrm>
    </dsp:sp>
    <dsp:sp modelId="{8F07F99B-93BA-4DC2-B33F-3FE6E29EA551}">
      <dsp:nvSpPr>
        <dsp:cNvPr id="0" name=""/>
        <dsp:cNvSpPr/>
      </dsp:nvSpPr>
      <dsp:spPr>
        <a:xfrm>
          <a:off x="6271838" y="1926433"/>
          <a:ext cx="287568" cy="254640"/>
        </a:xfrm>
        <a:custGeom>
          <a:avLst/>
          <a:gdLst/>
          <a:ahLst/>
          <a:cxnLst/>
          <a:rect l="0" t="0" r="0" b="0"/>
          <a:pathLst>
            <a:path>
              <a:moveTo>
                <a:pt x="287568" y="0"/>
              </a:moveTo>
              <a:lnTo>
                <a:pt x="287568" y="127320"/>
              </a:lnTo>
              <a:lnTo>
                <a:pt x="0" y="127320"/>
              </a:lnTo>
              <a:lnTo>
                <a:pt x="0"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9753" y="2181074"/>
          <a:ext cx="1244169"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668398" y="2199719"/>
        <a:ext cx="1206879" cy="599310"/>
      </dsp:txXfrm>
    </dsp:sp>
    <dsp:sp modelId="{E5E261E0-CCBC-4B5A-A904-F243E2AA53B0}">
      <dsp:nvSpPr>
        <dsp:cNvPr id="0" name=""/>
        <dsp:cNvSpPr/>
      </dsp:nvSpPr>
      <dsp:spPr>
        <a:xfrm>
          <a:off x="6559406" y="1926433"/>
          <a:ext cx="1241152" cy="238827"/>
        </a:xfrm>
        <a:custGeom>
          <a:avLst/>
          <a:gdLst/>
          <a:ahLst/>
          <a:cxnLst/>
          <a:rect l="0" t="0" r="0" b="0"/>
          <a:pathLst>
            <a:path>
              <a:moveTo>
                <a:pt x="0" y="0"/>
              </a:moveTo>
              <a:lnTo>
                <a:pt x="0" y="119413"/>
              </a:lnTo>
              <a:lnTo>
                <a:pt x="1241152" y="119413"/>
              </a:lnTo>
              <a:lnTo>
                <a:pt x="1241152" y="23882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52558" y="2165260"/>
          <a:ext cx="1296001"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171203" y="2183905"/>
        <a:ext cx="1258711" cy="599310"/>
      </dsp:txXfrm>
    </dsp:sp>
    <dsp:sp modelId="{F7436063-BF3D-4400-ABDF-46A0C91AC2E1}">
      <dsp:nvSpPr>
        <dsp:cNvPr id="0" name=""/>
        <dsp:cNvSpPr/>
      </dsp:nvSpPr>
      <dsp:spPr>
        <a:xfrm>
          <a:off x="6559406" y="1926433"/>
          <a:ext cx="2797927" cy="254640"/>
        </a:xfrm>
        <a:custGeom>
          <a:avLst/>
          <a:gdLst/>
          <a:ahLst/>
          <a:cxnLst/>
          <a:rect l="0" t="0" r="0" b="0"/>
          <a:pathLst>
            <a:path>
              <a:moveTo>
                <a:pt x="0" y="0"/>
              </a:moveTo>
              <a:lnTo>
                <a:pt x="0" y="127320"/>
              </a:lnTo>
              <a:lnTo>
                <a:pt x="2797927" y="127320"/>
              </a:lnTo>
              <a:lnTo>
                <a:pt x="2797927" y="25464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2865" y="2181074"/>
          <a:ext cx="1188938" cy="636600"/>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510" y="2199719"/>
        <a:ext cx="1151648" cy="59931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6592" y="1182370"/>
          <a:ext cx="2957286" cy="75580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78729" y="1204507"/>
        <a:ext cx="2913012" cy="711532"/>
      </dsp:txXfrm>
    </dsp:sp>
    <dsp:sp modelId="{33643D00-C75E-4DF5-A0F0-DFA21355EB8A}">
      <dsp:nvSpPr>
        <dsp:cNvPr id="0" name=""/>
        <dsp:cNvSpPr/>
      </dsp:nvSpPr>
      <dsp:spPr>
        <a:xfrm>
          <a:off x="3593590" y="1938176"/>
          <a:ext cx="2941644" cy="250752"/>
        </a:xfrm>
        <a:custGeom>
          <a:avLst/>
          <a:gdLst/>
          <a:ahLst/>
          <a:cxnLst/>
          <a:rect l="0" t="0" r="0" b="0"/>
          <a:pathLst>
            <a:path>
              <a:moveTo>
                <a:pt x="2941644" y="0"/>
              </a:moveTo>
              <a:lnTo>
                <a:pt x="294164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23429" y="2188929"/>
          <a:ext cx="940322"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41790" y="2207290"/>
        <a:ext cx="903600" cy="590159"/>
      </dsp:txXfrm>
    </dsp:sp>
    <dsp:sp modelId="{86F95A29-5235-422D-96EE-BAFAABAD6257}">
      <dsp:nvSpPr>
        <dsp:cNvPr id="0" name=""/>
        <dsp:cNvSpPr/>
      </dsp:nvSpPr>
      <dsp:spPr>
        <a:xfrm>
          <a:off x="706259" y="2815810"/>
          <a:ext cx="2887331" cy="250752"/>
        </a:xfrm>
        <a:custGeom>
          <a:avLst/>
          <a:gdLst/>
          <a:ahLst/>
          <a:cxnLst/>
          <a:rect l="0" t="0" r="0" b="0"/>
          <a:pathLst>
            <a:path>
              <a:moveTo>
                <a:pt x="2887331" y="0"/>
              </a:moveTo>
              <a:lnTo>
                <a:pt x="2887331" y="125376"/>
              </a:lnTo>
              <a:lnTo>
                <a:pt x="0" y="125376"/>
              </a:lnTo>
              <a:lnTo>
                <a:pt x="0"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5314" y="3066563"/>
          <a:ext cx="1401889"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768" y="3100017"/>
        <a:ext cx="1334981" cy="1075308"/>
      </dsp:txXfrm>
    </dsp:sp>
    <dsp:sp modelId="{BCE54729-C23D-460A-B6D9-5B0F7AAAE094}">
      <dsp:nvSpPr>
        <dsp:cNvPr id="0" name=""/>
        <dsp:cNvSpPr/>
      </dsp:nvSpPr>
      <dsp:spPr>
        <a:xfrm>
          <a:off x="2521561" y="2815810"/>
          <a:ext cx="1072028" cy="250752"/>
        </a:xfrm>
        <a:custGeom>
          <a:avLst/>
          <a:gdLst/>
          <a:ahLst/>
          <a:cxnLst/>
          <a:rect l="0" t="0" r="0" b="0"/>
          <a:pathLst>
            <a:path>
              <a:moveTo>
                <a:pt x="1072028" y="0"/>
              </a:moveTo>
              <a:lnTo>
                <a:pt x="1072028" y="125376"/>
              </a:lnTo>
              <a:lnTo>
                <a:pt x="0" y="125376"/>
              </a:lnTo>
              <a:lnTo>
                <a:pt x="0"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689301" y="3066563"/>
          <a:ext cx="1664521"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22755" y="3100017"/>
        <a:ext cx="1597613" cy="1075308"/>
      </dsp:txXfrm>
    </dsp:sp>
    <dsp:sp modelId="{9F588786-1845-44DC-9CE4-35ED2A78623B}">
      <dsp:nvSpPr>
        <dsp:cNvPr id="0" name=""/>
        <dsp:cNvSpPr/>
      </dsp:nvSpPr>
      <dsp:spPr>
        <a:xfrm>
          <a:off x="3593590" y="2815810"/>
          <a:ext cx="743273" cy="250752"/>
        </a:xfrm>
        <a:custGeom>
          <a:avLst/>
          <a:gdLst/>
          <a:ahLst/>
          <a:cxnLst/>
          <a:rect l="0" t="0" r="0" b="0"/>
          <a:pathLst>
            <a:path>
              <a:moveTo>
                <a:pt x="0" y="0"/>
              </a:moveTo>
              <a:lnTo>
                <a:pt x="0" y="125376"/>
              </a:lnTo>
              <a:lnTo>
                <a:pt x="743273" y="125376"/>
              </a:lnTo>
              <a:lnTo>
                <a:pt x="743273"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35919" y="3066563"/>
          <a:ext cx="1401889"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669373" y="3100017"/>
        <a:ext cx="1334981" cy="1075308"/>
      </dsp:txXfrm>
    </dsp:sp>
    <dsp:sp modelId="{92CC6E24-E40E-45B6-9562-CC905BD5B4BC}">
      <dsp:nvSpPr>
        <dsp:cNvPr id="0" name=""/>
        <dsp:cNvSpPr/>
      </dsp:nvSpPr>
      <dsp:spPr>
        <a:xfrm>
          <a:off x="3593590" y="2815810"/>
          <a:ext cx="2657295" cy="250752"/>
        </a:xfrm>
        <a:custGeom>
          <a:avLst/>
          <a:gdLst/>
          <a:ahLst/>
          <a:cxnLst/>
          <a:rect l="0" t="0" r="0" b="0"/>
          <a:pathLst>
            <a:path>
              <a:moveTo>
                <a:pt x="0" y="0"/>
              </a:moveTo>
              <a:lnTo>
                <a:pt x="0" y="125376"/>
              </a:lnTo>
              <a:lnTo>
                <a:pt x="2657295" y="125376"/>
              </a:lnTo>
              <a:lnTo>
                <a:pt x="2657295" y="25075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19905" y="3066563"/>
          <a:ext cx="1861961" cy="1142216"/>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353359" y="3100017"/>
        <a:ext cx="1795053" cy="1075308"/>
      </dsp:txXfrm>
    </dsp:sp>
    <dsp:sp modelId="{67357A81-5F47-46C8-8791-23DB6B665016}">
      <dsp:nvSpPr>
        <dsp:cNvPr id="0" name=""/>
        <dsp:cNvSpPr/>
      </dsp:nvSpPr>
      <dsp:spPr>
        <a:xfrm>
          <a:off x="4816010" y="1938176"/>
          <a:ext cx="1719224" cy="250752"/>
        </a:xfrm>
        <a:custGeom>
          <a:avLst/>
          <a:gdLst/>
          <a:ahLst/>
          <a:cxnLst/>
          <a:rect l="0" t="0" r="0" b="0"/>
          <a:pathLst>
            <a:path>
              <a:moveTo>
                <a:pt x="1719224" y="0"/>
              </a:moveTo>
              <a:lnTo>
                <a:pt x="171922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345849" y="2188929"/>
          <a:ext cx="940322"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4364210" y="2207290"/>
        <a:ext cx="903600" cy="590159"/>
      </dsp:txXfrm>
    </dsp:sp>
    <dsp:sp modelId="{8F07F99B-93BA-4DC2-B33F-3FE6E29EA551}">
      <dsp:nvSpPr>
        <dsp:cNvPr id="0" name=""/>
        <dsp:cNvSpPr/>
      </dsp:nvSpPr>
      <dsp:spPr>
        <a:xfrm>
          <a:off x="6198270" y="1938176"/>
          <a:ext cx="336964" cy="250752"/>
        </a:xfrm>
        <a:custGeom>
          <a:avLst/>
          <a:gdLst/>
          <a:ahLst/>
          <a:cxnLst/>
          <a:rect l="0" t="0" r="0" b="0"/>
          <a:pathLst>
            <a:path>
              <a:moveTo>
                <a:pt x="336964" y="0"/>
              </a:moveTo>
              <a:lnTo>
                <a:pt x="336964" y="125376"/>
              </a:lnTo>
              <a:lnTo>
                <a:pt x="0" y="125376"/>
              </a:lnTo>
              <a:lnTo>
                <a:pt x="0"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568268" y="2188929"/>
          <a:ext cx="1260004"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Conjunctions</a:t>
          </a:r>
        </a:p>
      </dsp:txBody>
      <dsp:txXfrm>
        <a:off x="5586629" y="2207290"/>
        <a:ext cx="1223282" cy="590159"/>
      </dsp:txXfrm>
    </dsp:sp>
    <dsp:sp modelId="{E5E261E0-CCBC-4B5A-A904-F243E2AA53B0}">
      <dsp:nvSpPr>
        <dsp:cNvPr id="0" name=""/>
        <dsp:cNvSpPr/>
      </dsp:nvSpPr>
      <dsp:spPr>
        <a:xfrm>
          <a:off x="6535235" y="1938176"/>
          <a:ext cx="1267028" cy="250752"/>
        </a:xfrm>
        <a:custGeom>
          <a:avLst/>
          <a:gdLst/>
          <a:ahLst/>
          <a:cxnLst/>
          <a:rect l="0" t="0" r="0" b="0"/>
          <a:pathLst>
            <a:path>
              <a:moveTo>
                <a:pt x="0" y="0"/>
              </a:moveTo>
              <a:lnTo>
                <a:pt x="0" y="125376"/>
              </a:lnTo>
              <a:lnTo>
                <a:pt x="1267028" y="125376"/>
              </a:lnTo>
              <a:lnTo>
                <a:pt x="1267028"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10369" y="2188929"/>
          <a:ext cx="1383788"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Prepositional Phrase</a:t>
          </a:r>
        </a:p>
      </dsp:txBody>
      <dsp:txXfrm>
        <a:off x="7128730" y="2207290"/>
        <a:ext cx="1347066" cy="590159"/>
      </dsp:txXfrm>
    </dsp:sp>
    <dsp:sp modelId="{F7436063-BF3D-4400-ABDF-46A0C91AC2E1}">
      <dsp:nvSpPr>
        <dsp:cNvPr id="0" name=""/>
        <dsp:cNvSpPr/>
      </dsp:nvSpPr>
      <dsp:spPr>
        <a:xfrm>
          <a:off x="6535235" y="1938176"/>
          <a:ext cx="2826412" cy="250752"/>
        </a:xfrm>
        <a:custGeom>
          <a:avLst/>
          <a:gdLst/>
          <a:ahLst/>
          <a:cxnLst/>
          <a:rect l="0" t="0" r="0" b="0"/>
          <a:pathLst>
            <a:path>
              <a:moveTo>
                <a:pt x="0" y="0"/>
              </a:moveTo>
              <a:lnTo>
                <a:pt x="0" y="125376"/>
              </a:lnTo>
              <a:lnTo>
                <a:pt x="2826412" y="125376"/>
              </a:lnTo>
              <a:lnTo>
                <a:pt x="2826412" y="25075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76254" y="2188929"/>
          <a:ext cx="1170786" cy="62688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94615" y="2207290"/>
        <a:ext cx="1134064" cy="5901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18/08/2026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44</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45</a:t>
            </a:fld>
            <a:endParaRPr lang="en-GB"/>
          </a:p>
        </p:txBody>
      </p:sp>
    </p:spTree>
    <p:extLst>
      <p:ext uri="{BB962C8B-B14F-4D97-AF65-F5344CB8AC3E}">
        <p14:creationId xmlns:p14="http://schemas.microsoft.com/office/powerpoint/2010/main" val="80324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18/08/2026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18/08/2026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211879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482450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85840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DE207-0864-F04D-4A17-93A1F592A6E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CA9A182-A7C1-0355-23AA-037736A580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4BFB339-6AD0-3B8B-2558-6C84E0A0C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C04C6C3-567C-A77A-904F-61472775F95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09A136D-E182-84ED-701B-CB243627BAF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50CA768-5C3B-D650-B816-F1B6811DCF3E}"/>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8" name="TextBox 7">
            <a:extLst>
              <a:ext uri="{FF2B5EF4-FFF2-40B4-BE49-F238E27FC236}">
                <a16:creationId xmlns:a16="http://schemas.microsoft.com/office/drawing/2014/main" id="{E1FDF56A-FCFD-EE2C-2A5A-D76289357C88}"/>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604385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01811-8F3D-9B90-0BEC-B3F32948339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D3F91BF-7C8A-FA35-DA9C-5F79FFE2BD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897BF65-E671-E603-76E3-7FBD1969F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72DD7B-1D05-6674-17D1-428C53A72CD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706B807-66EA-6903-BCAF-A2A82D53E517}"/>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F8D4FDB-1B81-045B-5F9C-7BEB259FB5F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8" name="TextBox 7">
            <a:extLst>
              <a:ext uri="{FF2B5EF4-FFF2-40B4-BE49-F238E27FC236}">
                <a16:creationId xmlns:a16="http://schemas.microsoft.com/office/drawing/2014/main" id="{3585AB4B-C483-7AF3-81A7-CA5174B8C0A0}"/>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866149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nvGraphicFramePr>
        <p:xfrm>
          <a:off x="750994" y="678425"/>
          <a:ext cx="10906125" cy="279278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993058" y="3471208"/>
            <a:ext cx="10664061" cy="461665"/>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8175" y="4197717"/>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025563"/>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6187904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623859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069450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
        <p:nvSpPr>
          <p:cNvPr id="5" name="Rectangle: Rounded Corners 4">
            <a:hlinkClick r:id="rId3"/>
            <a:extLst>
              <a:ext uri="{FF2B5EF4-FFF2-40B4-BE49-F238E27FC236}">
                <a16:creationId xmlns:a16="http://schemas.microsoft.com/office/drawing/2014/main" id="{0D861451-32EC-A82C-4800-4079B569781D}"/>
              </a:ext>
            </a:extLst>
          </p:cNvPr>
          <p:cNvSpPr/>
          <p:nvPr/>
        </p:nvSpPr>
        <p:spPr>
          <a:xfrm>
            <a:off x="9931462" y="76445"/>
            <a:ext cx="2174813" cy="917400"/>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0" end="0"/>
                                            </p:txEl>
                                          </p:spTgt>
                                        </p:tgtEl>
                                        <p:attrNameLst>
                                          <p:attrName>style.visibility</p:attrName>
                                        </p:attrNameLst>
                                      </p:cBhvr>
                                      <p:to>
                                        <p:strVal val="visible"/>
                                      </p:to>
                                    </p:set>
                                    <p:animEffect transition="in" filter="fade">
                                      <p:cBhvr>
                                        <p:cTn id="5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8211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262821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3070029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27171654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pic>
        <p:nvPicPr>
          <p:cNvPr id="9" name="Picture 8">
            <a:extLst>
              <a:ext uri="{FF2B5EF4-FFF2-40B4-BE49-F238E27FC236}">
                <a16:creationId xmlns:a16="http://schemas.microsoft.com/office/drawing/2014/main" id="{F8F08EB5-4EEC-4FF8-1B54-4EEEC998920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854761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1985</Words>
  <Application>Microsoft Office PowerPoint</Application>
  <PresentationFormat>Widescreen</PresentationFormat>
  <Paragraphs>353</Paragraphs>
  <Slides>46</Slides>
  <Notes>3</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46</vt:i4>
      </vt:variant>
    </vt:vector>
  </HeadingPairs>
  <TitlesOfParts>
    <vt:vector size="49" baseType="lpstr">
      <vt:lpstr>Arial</vt:lpstr>
      <vt:lpstr>Andika</vt:lpstr>
      <vt:lpstr>Office Theme</vt:lpstr>
      <vt:lpstr> How to Use this PowerPoint</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2026-08-18T12:45:42Z</dcterms:modified>
</cp:coreProperties>
</file>