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2593" r:id="rId2"/>
    <p:sldId id="274" r:id="rId3"/>
    <p:sldId id="2594" r:id="rId4"/>
    <p:sldId id="2595" r:id="rId5"/>
    <p:sldId id="2596" r:id="rId6"/>
    <p:sldId id="2597" r:id="rId7"/>
    <p:sldId id="2598" r:id="rId8"/>
    <p:sldId id="2599" r:id="rId9"/>
    <p:sldId id="2600" r:id="rId10"/>
    <p:sldId id="2601" r:id="rId11"/>
    <p:sldId id="2602" r:id="rId12"/>
    <p:sldId id="2603" r:id="rId13"/>
    <p:sldId id="2604" r:id="rId14"/>
    <p:sldId id="2605" r:id="rId15"/>
    <p:sldId id="2606" r:id="rId16"/>
    <p:sldId id="2607" r:id="rId17"/>
    <p:sldId id="2608" r:id="rId18"/>
    <p:sldId id="2609" r:id="rId19"/>
    <p:sldId id="2610" r:id="rId20"/>
    <p:sldId id="2611" r:id="rId21"/>
    <p:sldId id="2612" r:id="rId22"/>
    <p:sldId id="489" r:id="rId23"/>
    <p:sldId id="381" r:id="rId24"/>
    <p:sldId id="490" r:id="rId25"/>
    <p:sldId id="506" r:id="rId26"/>
    <p:sldId id="504" r:id="rId27"/>
    <p:sldId id="491" r:id="rId28"/>
    <p:sldId id="392" r:id="rId29"/>
    <p:sldId id="481" r:id="rId30"/>
    <p:sldId id="493" r:id="rId31"/>
    <p:sldId id="495" r:id="rId32"/>
    <p:sldId id="525" r:id="rId33"/>
    <p:sldId id="535" r:id="rId34"/>
    <p:sldId id="536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BB1D94-4571-4A2F-8C22-CDE33B88569F}" v="1" dt="2026-08-17T16:53:26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7T16:53:35.466" v="26" actId="47"/>
      <pc:docMkLst>
        <pc:docMk/>
      </pc:docMkLst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272584682" sldId="424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41108494" sldId="482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731609184" sldId="483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2618056691" sldId="484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839144166" sldId="485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2136386733" sldId="486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1053725303" sldId="487"/>
        </pc:sldMkLst>
      </pc:sldChg>
      <pc:sldChg chg="del">
        <pc:chgData name="Glen Jones" userId="e846aaca-4b24-4b13-b0d0-f2308e16b284" providerId="ADAL" clId="{ED47ACC3-9597-4D89-A1DC-43CF280EF274}" dt="2026-08-17T16:53:35.466" v="26" actId="47"/>
        <pc:sldMkLst>
          <pc:docMk/>
          <pc:sldMk cId="3590490728" sldId="488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1880144767" sldId="2594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03957972" sldId="2595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561384024" sldId="2596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352854012" sldId="2597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768968935" sldId="2598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4160583263" sldId="2599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1647180957" sldId="2600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013259207" sldId="2601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3012485592" sldId="2602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3782750326" sldId="2603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775431076" sldId="2604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2292592897" sldId="2605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1838507649" sldId="2606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1870567335" sldId="2607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3805783906" sldId="2608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3958289322" sldId="2609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3044637968" sldId="2610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3647052253" sldId="2611"/>
        </pc:sldMkLst>
      </pc:sldChg>
      <pc:sldChg chg="add">
        <pc:chgData name="Glen Jones" userId="e846aaca-4b24-4b13-b0d0-f2308e16b284" providerId="ADAL" clId="{ED47ACC3-9597-4D89-A1DC-43CF280EF274}" dt="2026-08-17T16:53:26.935" v="25"/>
        <pc:sldMkLst>
          <pc:docMk/>
          <pc:sldMk cId="1938403675" sldId="261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27371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27371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</a:t>
          </a:r>
        </a:p>
        <a:p>
          <a:r>
            <a:rPr lang="en-GB" sz="1400" dirty="0"/>
            <a:t>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31951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/>
            <a:t>Pronoun</a:t>
          </a:r>
          <a:endParaRPr lang="en-GB" dirty="0"/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30293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5721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3399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358" y="1149134"/>
          <a:ext cx="3022240" cy="7724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981" y="1171757"/>
        <a:ext cx="2976994" cy="727160"/>
      </dsp:txXfrm>
    </dsp:sp>
    <dsp:sp modelId="{33643D00-C75E-4DF5-A0F0-DFA21355EB8A}">
      <dsp:nvSpPr>
        <dsp:cNvPr id="0" name=""/>
        <dsp:cNvSpPr/>
      </dsp:nvSpPr>
      <dsp:spPr>
        <a:xfrm>
          <a:off x="3671881" y="1921541"/>
          <a:ext cx="2897596" cy="256260"/>
        </a:xfrm>
        <a:custGeom>
          <a:avLst/>
          <a:gdLst/>
          <a:ahLst/>
          <a:cxnLst/>
          <a:rect l="0" t="0" r="0" b="0"/>
          <a:pathLst>
            <a:path>
              <a:moveTo>
                <a:pt x="2897596" y="0"/>
              </a:moveTo>
              <a:lnTo>
                <a:pt x="2897596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91393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10157" y="2196565"/>
        <a:ext cx="923447" cy="603122"/>
      </dsp:txXfrm>
    </dsp:sp>
    <dsp:sp modelId="{86F95A29-5235-422D-96EE-BAFAABAD6257}">
      <dsp:nvSpPr>
        <dsp:cNvPr id="0" name=""/>
        <dsp:cNvSpPr/>
      </dsp:nvSpPr>
      <dsp:spPr>
        <a:xfrm>
          <a:off x="721133" y="2818451"/>
          <a:ext cx="2950748" cy="256260"/>
        </a:xfrm>
        <a:custGeom>
          <a:avLst/>
          <a:gdLst/>
          <a:ahLst/>
          <a:cxnLst/>
          <a:rect l="0" t="0" r="0" b="0"/>
          <a:pathLst>
            <a:path>
              <a:moveTo>
                <a:pt x="2950748" y="0"/>
              </a:moveTo>
              <a:lnTo>
                <a:pt x="295074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93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982" y="3108900"/>
        <a:ext cx="1364302" cy="1098925"/>
      </dsp:txXfrm>
    </dsp:sp>
    <dsp:sp modelId="{BCE54729-C23D-460A-B6D9-5B0F7AAAE094}">
      <dsp:nvSpPr>
        <dsp:cNvPr id="0" name=""/>
        <dsp:cNvSpPr/>
      </dsp:nvSpPr>
      <dsp:spPr>
        <a:xfrm>
          <a:off x="2576306" y="2818451"/>
          <a:ext cx="1095574" cy="256260"/>
        </a:xfrm>
        <a:custGeom>
          <a:avLst/>
          <a:gdLst/>
          <a:ahLst/>
          <a:cxnLst/>
          <a:rect l="0" t="0" r="0" b="0"/>
          <a:pathLst>
            <a:path>
              <a:moveTo>
                <a:pt x="1095574" y="0"/>
              </a:moveTo>
              <a:lnTo>
                <a:pt x="1095574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5766" y="3074711"/>
          <a:ext cx="17010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59955" y="3108900"/>
        <a:ext cx="1632702" cy="1098925"/>
      </dsp:txXfrm>
    </dsp:sp>
    <dsp:sp modelId="{9F588786-1845-44DC-9CE4-35ED2A78623B}">
      <dsp:nvSpPr>
        <dsp:cNvPr id="0" name=""/>
        <dsp:cNvSpPr/>
      </dsp:nvSpPr>
      <dsp:spPr>
        <a:xfrm>
          <a:off x="3671881" y="2818451"/>
          <a:ext cx="759598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759598" y="128130"/>
              </a:lnTo>
              <a:lnTo>
                <a:pt x="759598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15139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49328" y="3108900"/>
        <a:ext cx="1364302" cy="1098925"/>
      </dsp:txXfrm>
    </dsp:sp>
    <dsp:sp modelId="{92CC6E24-E40E-45B6-9562-CC905BD5B4BC}">
      <dsp:nvSpPr>
        <dsp:cNvPr id="0" name=""/>
        <dsp:cNvSpPr/>
      </dsp:nvSpPr>
      <dsp:spPr>
        <a:xfrm>
          <a:off x="3671881" y="2818451"/>
          <a:ext cx="2715659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15659" y="128130"/>
              </a:lnTo>
              <a:lnTo>
                <a:pt x="2715659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36113" y="3074711"/>
          <a:ext cx="1902856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70302" y="3108900"/>
        <a:ext cx="1834478" cy="1098925"/>
      </dsp:txXfrm>
    </dsp:sp>
    <dsp:sp modelId="{67357A81-5F47-46C8-8791-23DB6B665016}">
      <dsp:nvSpPr>
        <dsp:cNvPr id="0" name=""/>
        <dsp:cNvSpPr/>
      </dsp:nvSpPr>
      <dsp:spPr>
        <a:xfrm>
          <a:off x="4921150" y="1921541"/>
          <a:ext cx="1648328" cy="256260"/>
        </a:xfrm>
        <a:custGeom>
          <a:avLst/>
          <a:gdLst/>
          <a:ahLst/>
          <a:cxnLst/>
          <a:rect l="0" t="0" r="0" b="0"/>
          <a:pathLst>
            <a:path>
              <a:moveTo>
                <a:pt x="1648328" y="0"/>
              </a:moveTo>
              <a:lnTo>
                <a:pt x="164832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40662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59426" y="2196565"/>
        <a:ext cx="923447" cy="603122"/>
      </dsp:txXfrm>
    </dsp:sp>
    <dsp:sp modelId="{8F07F99B-93BA-4DC2-B33F-3FE6E29EA551}">
      <dsp:nvSpPr>
        <dsp:cNvPr id="0" name=""/>
        <dsp:cNvSpPr/>
      </dsp:nvSpPr>
      <dsp:spPr>
        <a:xfrm>
          <a:off x="6301932" y="1921541"/>
          <a:ext cx="267545" cy="256260"/>
        </a:xfrm>
        <a:custGeom>
          <a:avLst/>
          <a:gdLst/>
          <a:ahLst/>
          <a:cxnLst/>
          <a:rect l="0" t="0" r="0" b="0"/>
          <a:pathLst>
            <a:path>
              <a:moveTo>
                <a:pt x="267545" y="0"/>
              </a:moveTo>
              <a:lnTo>
                <a:pt x="267545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89930" y="2177801"/>
          <a:ext cx="1224004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708694" y="2196565"/>
        <a:ext cx="1186476" cy="603122"/>
      </dsp:txXfrm>
    </dsp:sp>
    <dsp:sp modelId="{E5E261E0-CCBC-4B5A-A904-F243E2AA53B0}">
      <dsp:nvSpPr>
        <dsp:cNvPr id="0" name=""/>
        <dsp:cNvSpPr/>
      </dsp:nvSpPr>
      <dsp:spPr>
        <a:xfrm>
          <a:off x="6569478" y="1921541"/>
          <a:ext cx="1263020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1263020" y="128130"/>
              </a:lnTo>
              <a:lnTo>
                <a:pt x="126302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02227" y="2177801"/>
          <a:ext cx="1260540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220991" y="2196565"/>
        <a:ext cx="1223012" cy="603122"/>
      </dsp:txXfrm>
    </dsp:sp>
    <dsp:sp modelId="{F7436063-BF3D-4400-ABDF-46A0C91AC2E1}">
      <dsp:nvSpPr>
        <dsp:cNvPr id="0" name=""/>
        <dsp:cNvSpPr/>
      </dsp:nvSpPr>
      <dsp:spPr>
        <a:xfrm>
          <a:off x="6569478" y="1921541"/>
          <a:ext cx="2779833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79833" y="128130"/>
              </a:lnTo>
              <a:lnTo>
                <a:pt x="2779833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1061" y="2177801"/>
          <a:ext cx="1196501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9825" y="2196565"/>
        <a:ext cx="1158973" cy="60312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358" y="1149134"/>
          <a:ext cx="3022240" cy="7724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981" y="1171757"/>
        <a:ext cx="2976994" cy="727160"/>
      </dsp:txXfrm>
    </dsp:sp>
    <dsp:sp modelId="{33643D00-C75E-4DF5-A0F0-DFA21355EB8A}">
      <dsp:nvSpPr>
        <dsp:cNvPr id="0" name=""/>
        <dsp:cNvSpPr/>
      </dsp:nvSpPr>
      <dsp:spPr>
        <a:xfrm>
          <a:off x="3671881" y="1921541"/>
          <a:ext cx="2897596" cy="256260"/>
        </a:xfrm>
        <a:custGeom>
          <a:avLst/>
          <a:gdLst/>
          <a:ahLst/>
          <a:cxnLst/>
          <a:rect l="0" t="0" r="0" b="0"/>
          <a:pathLst>
            <a:path>
              <a:moveTo>
                <a:pt x="2897596" y="0"/>
              </a:moveTo>
              <a:lnTo>
                <a:pt x="2897596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91393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10157" y="2196565"/>
        <a:ext cx="923447" cy="603122"/>
      </dsp:txXfrm>
    </dsp:sp>
    <dsp:sp modelId="{86F95A29-5235-422D-96EE-BAFAABAD6257}">
      <dsp:nvSpPr>
        <dsp:cNvPr id="0" name=""/>
        <dsp:cNvSpPr/>
      </dsp:nvSpPr>
      <dsp:spPr>
        <a:xfrm>
          <a:off x="721133" y="2818451"/>
          <a:ext cx="2950748" cy="256260"/>
        </a:xfrm>
        <a:custGeom>
          <a:avLst/>
          <a:gdLst/>
          <a:ahLst/>
          <a:cxnLst/>
          <a:rect l="0" t="0" r="0" b="0"/>
          <a:pathLst>
            <a:path>
              <a:moveTo>
                <a:pt x="2950748" y="0"/>
              </a:moveTo>
              <a:lnTo>
                <a:pt x="295074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93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982" y="3108900"/>
        <a:ext cx="1364302" cy="1098925"/>
      </dsp:txXfrm>
    </dsp:sp>
    <dsp:sp modelId="{BCE54729-C23D-460A-B6D9-5B0F7AAAE094}">
      <dsp:nvSpPr>
        <dsp:cNvPr id="0" name=""/>
        <dsp:cNvSpPr/>
      </dsp:nvSpPr>
      <dsp:spPr>
        <a:xfrm>
          <a:off x="2576306" y="2818451"/>
          <a:ext cx="1095574" cy="256260"/>
        </a:xfrm>
        <a:custGeom>
          <a:avLst/>
          <a:gdLst/>
          <a:ahLst/>
          <a:cxnLst/>
          <a:rect l="0" t="0" r="0" b="0"/>
          <a:pathLst>
            <a:path>
              <a:moveTo>
                <a:pt x="1095574" y="0"/>
              </a:moveTo>
              <a:lnTo>
                <a:pt x="1095574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5766" y="3074711"/>
          <a:ext cx="17010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59955" y="3108900"/>
        <a:ext cx="1632702" cy="1098925"/>
      </dsp:txXfrm>
    </dsp:sp>
    <dsp:sp modelId="{9F588786-1845-44DC-9CE4-35ED2A78623B}">
      <dsp:nvSpPr>
        <dsp:cNvPr id="0" name=""/>
        <dsp:cNvSpPr/>
      </dsp:nvSpPr>
      <dsp:spPr>
        <a:xfrm>
          <a:off x="3671881" y="2818451"/>
          <a:ext cx="759598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759598" y="128130"/>
              </a:lnTo>
              <a:lnTo>
                <a:pt x="759598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15139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49328" y="3108900"/>
        <a:ext cx="1364302" cy="1098925"/>
      </dsp:txXfrm>
    </dsp:sp>
    <dsp:sp modelId="{92CC6E24-E40E-45B6-9562-CC905BD5B4BC}">
      <dsp:nvSpPr>
        <dsp:cNvPr id="0" name=""/>
        <dsp:cNvSpPr/>
      </dsp:nvSpPr>
      <dsp:spPr>
        <a:xfrm>
          <a:off x="3671881" y="2818451"/>
          <a:ext cx="2715659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15659" y="128130"/>
              </a:lnTo>
              <a:lnTo>
                <a:pt x="2715659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36113" y="3074711"/>
          <a:ext cx="1902856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70302" y="3108900"/>
        <a:ext cx="1834478" cy="1098925"/>
      </dsp:txXfrm>
    </dsp:sp>
    <dsp:sp modelId="{67357A81-5F47-46C8-8791-23DB6B665016}">
      <dsp:nvSpPr>
        <dsp:cNvPr id="0" name=""/>
        <dsp:cNvSpPr/>
      </dsp:nvSpPr>
      <dsp:spPr>
        <a:xfrm>
          <a:off x="4921150" y="1921541"/>
          <a:ext cx="1648328" cy="256260"/>
        </a:xfrm>
        <a:custGeom>
          <a:avLst/>
          <a:gdLst/>
          <a:ahLst/>
          <a:cxnLst/>
          <a:rect l="0" t="0" r="0" b="0"/>
          <a:pathLst>
            <a:path>
              <a:moveTo>
                <a:pt x="1648328" y="0"/>
              </a:moveTo>
              <a:lnTo>
                <a:pt x="164832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40662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59426" y="2196565"/>
        <a:ext cx="923447" cy="603122"/>
      </dsp:txXfrm>
    </dsp:sp>
    <dsp:sp modelId="{8F07F99B-93BA-4DC2-B33F-3FE6E29EA551}">
      <dsp:nvSpPr>
        <dsp:cNvPr id="0" name=""/>
        <dsp:cNvSpPr/>
      </dsp:nvSpPr>
      <dsp:spPr>
        <a:xfrm>
          <a:off x="6301932" y="1921541"/>
          <a:ext cx="267545" cy="256260"/>
        </a:xfrm>
        <a:custGeom>
          <a:avLst/>
          <a:gdLst/>
          <a:ahLst/>
          <a:cxnLst/>
          <a:rect l="0" t="0" r="0" b="0"/>
          <a:pathLst>
            <a:path>
              <a:moveTo>
                <a:pt x="267545" y="0"/>
              </a:moveTo>
              <a:lnTo>
                <a:pt x="267545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89930" y="2177801"/>
          <a:ext cx="1224004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708694" y="2196565"/>
        <a:ext cx="1186476" cy="603122"/>
      </dsp:txXfrm>
    </dsp:sp>
    <dsp:sp modelId="{E5E261E0-CCBC-4B5A-A904-F243E2AA53B0}">
      <dsp:nvSpPr>
        <dsp:cNvPr id="0" name=""/>
        <dsp:cNvSpPr/>
      </dsp:nvSpPr>
      <dsp:spPr>
        <a:xfrm>
          <a:off x="6569478" y="1921541"/>
          <a:ext cx="1263020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1263020" y="128130"/>
              </a:lnTo>
              <a:lnTo>
                <a:pt x="126302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02227" y="2177801"/>
          <a:ext cx="1260540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220991" y="2196565"/>
        <a:ext cx="1223012" cy="603122"/>
      </dsp:txXfrm>
    </dsp:sp>
    <dsp:sp modelId="{F7436063-BF3D-4400-ABDF-46A0C91AC2E1}">
      <dsp:nvSpPr>
        <dsp:cNvPr id="0" name=""/>
        <dsp:cNvSpPr/>
      </dsp:nvSpPr>
      <dsp:spPr>
        <a:xfrm>
          <a:off x="6569478" y="1921541"/>
          <a:ext cx="2779833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79833" y="128130"/>
              </a:lnTo>
              <a:lnTo>
                <a:pt x="2779833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1061" y="2177801"/>
          <a:ext cx="1196501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9825" y="2196565"/>
        <a:ext cx="1158973" cy="60312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838" y="1158909"/>
          <a:ext cx="3003136" cy="76752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318" y="1181389"/>
        <a:ext cx="2958176" cy="722564"/>
      </dsp:txXfrm>
    </dsp:sp>
    <dsp:sp modelId="{33643D00-C75E-4DF5-A0F0-DFA21355EB8A}">
      <dsp:nvSpPr>
        <dsp:cNvPr id="0" name=""/>
        <dsp:cNvSpPr/>
      </dsp:nvSpPr>
      <dsp:spPr>
        <a:xfrm>
          <a:off x="3647263" y="1926433"/>
          <a:ext cx="2912143" cy="254640"/>
        </a:xfrm>
        <a:custGeom>
          <a:avLst/>
          <a:gdLst/>
          <a:ahLst/>
          <a:cxnLst/>
          <a:rect l="0" t="0" r="0" b="0"/>
          <a:pathLst>
            <a:path>
              <a:moveTo>
                <a:pt x="2912143" y="0"/>
              </a:moveTo>
              <a:lnTo>
                <a:pt x="2912143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9812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8457" y="2199719"/>
        <a:ext cx="917611" cy="599310"/>
      </dsp:txXfrm>
    </dsp:sp>
    <dsp:sp modelId="{86F95A29-5235-422D-96EE-BAFAABAD6257}">
      <dsp:nvSpPr>
        <dsp:cNvPr id="0" name=""/>
        <dsp:cNvSpPr/>
      </dsp:nvSpPr>
      <dsp:spPr>
        <a:xfrm>
          <a:off x="715167" y="2817675"/>
          <a:ext cx="2932096" cy="254640"/>
        </a:xfrm>
        <a:custGeom>
          <a:avLst/>
          <a:gdLst/>
          <a:ahLst/>
          <a:cxnLst/>
          <a:rect l="0" t="0" r="0" b="0"/>
          <a:pathLst>
            <a:path>
              <a:moveTo>
                <a:pt x="2932096" y="0"/>
              </a:moveTo>
              <a:lnTo>
                <a:pt x="2932096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354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327" y="3106288"/>
        <a:ext cx="1355678" cy="1091979"/>
      </dsp:txXfrm>
    </dsp:sp>
    <dsp:sp modelId="{BCE54729-C23D-460A-B6D9-5B0F7AAAE094}">
      <dsp:nvSpPr>
        <dsp:cNvPr id="0" name=""/>
        <dsp:cNvSpPr/>
      </dsp:nvSpPr>
      <dsp:spPr>
        <a:xfrm>
          <a:off x="2558613" y="2817675"/>
          <a:ext cx="1088649" cy="254640"/>
        </a:xfrm>
        <a:custGeom>
          <a:avLst/>
          <a:gdLst/>
          <a:ahLst/>
          <a:cxnLst/>
          <a:rect l="0" t="0" r="0" b="0"/>
          <a:pathLst>
            <a:path>
              <a:moveTo>
                <a:pt x="1088649" y="0"/>
              </a:moveTo>
              <a:lnTo>
                <a:pt x="1088649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3449" y="3072315"/>
          <a:ext cx="16903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7422" y="3106288"/>
        <a:ext cx="1622382" cy="1091979"/>
      </dsp:txXfrm>
    </dsp:sp>
    <dsp:sp modelId="{9F588786-1845-44DC-9CE4-35ED2A78623B}">
      <dsp:nvSpPr>
        <dsp:cNvPr id="0" name=""/>
        <dsp:cNvSpPr/>
      </dsp:nvSpPr>
      <dsp:spPr>
        <a:xfrm>
          <a:off x="3647263" y="2817675"/>
          <a:ext cx="754796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754796" y="127320"/>
              </a:lnTo>
              <a:lnTo>
                <a:pt x="754796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90248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24221" y="3106288"/>
        <a:ext cx="1355678" cy="1091979"/>
      </dsp:txXfrm>
    </dsp:sp>
    <dsp:sp modelId="{92CC6E24-E40E-45B6-9562-CC905BD5B4BC}">
      <dsp:nvSpPr>
        <dsp:cNvPr id="0" name=""/>
        <dsp:cNvSpPr/>
      </dsp:nvSpPr>
      <dsp:spPr>
        <a:xfrm>
          <a:off x="3647263" y="2817675"/>
          <a:ext cx="2698493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698493" y="127320"/>
              </a:lnTo>
              <a:lnTo>
                <a:pt x="2698493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00342" y="3072315"/>
          <a:ext cx="18908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34315" y="3106288"/>
        <a:ext cx="1822882" cy="1091979"/>
      </dsp:txXfrm>
    </dsp:sp>
    <dsp:sp modelId="{67357A81-5F47-46C8-8791-23DB6B665016}">
      <dsp:nvSpPr>
        <dsp:cNvPr id="0" name=""/>
        <dsp:cNvSpPr/>
      </dsp:nvSpPr>
      <dsp:spPr>
        <a:xfrm>
          <a:off x="4888635" y="1926433"/>
          <a:ext cx="1670771" cy="254640"/>
        </a:xfrm>
        <a:custGeom>
          <a:avLst/>
          <a:gdLst/>
          <a:ahLst/>
          <a:cxnLst/>
          <a:rect l="0" t="0" r="0" b="0"/>
          <a:pathLst>
            <a:path>
              <a:moveTo>
                <a:pt x="1670771" y="0"/>
              </a:moveTo>
              <a:lnTo>
                <a:pt x="1670771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11184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Phrase</a:t>
          </a:r>
        </a:p>
      </dsp:txBody>
      <dsp:txXfrm>
        <a:off x="4429829" y="2199719"/>
        <a:ext cx="917611" cy="599310"/>
      </dsp:txXfrm>
    </dsp:sp>
    <dsp:sp modelId="{8F07F99B-93BA-4DC2-B33F-3FE6E29EA551}">
      <dsp:nvSpPr>
        <dsp:cNvPr id="0" name=""/>
        <dsp:cNvSpPr/>
      </dsp:nvSpPr>
      <dsp:spPr>
        <a:xfrm>
          <a:off x="6282557" y="1926433"/>
          <a:ext cx="276849" cy="254640"/>
        </a:xfrm>
        <a:custGeom>
          <a:avLst/>
          <a:gdLst/>
          <a:ahLst/>
          <a:cxnLst/>
          <a:rect l="0" t="0" r="0" b="0"/>
          <a:pathLst>
            <a:path>
              <a:moveTo>
                <a:pt x="276849" y="0"/>
              </a:moveTo>
              <a:lnTo>
                <a:pt x="276849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52556" y="2181074"/>
          <a:ext cx="12600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671201" y="2199719"/>
        <a:ext cx="1222711" cy="599310"/>
      </dsp:txXfrm>
    </dsp:sp>
    <dsp:sp modelId="{E5E261E0-CCBC-4B5A-A904-F243E2AA53B0}">
      <dsp:nvSpPr>
        <dsp:cNvPr id="0" name=""/>
        <dsp:cNvSpPr/>
      </dsp:nvSpPr>
      <dsp:spPr>
        <a:xfrm>
          <a:off x="6559406" y="1926433"/>
          <a:ext cx="1276903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1276903" y="127320"/>
              </a:lnTo>
              <a:lnTo>
                <a:pt x="1276903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99028" y="2181074"/>
          <a:ext cx="1274564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217673" y="2199719"/>
        <a:ext cx="1237274" cy="599310"/>
      </dsp:txXfrm>
    </dsp:sp>
    <dsp:sp modelId="{F7436063-BF3D-4400-ABDF-46A0C91AC2E1}">
      <dsp:nvSpPr>
        <dsp:cNvPr id="0" name=""/>
        <dsp:cNvSpPr/>
      </dsp:nvSpPr>
      <dsp:spPr>
        <a:xfrm>
          <a:off x="6559406" y="1926433"/>
          <a:ext cx="2795125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795125" y="127320"/>
              </a:lnTo>
              <a:lnTo>
                <a:pt x="2795125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0062" y="2181074"/>
          <a:ext cx="1188938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8707" y="2199719"/>
        <a:ext cx="1151648" cy="59931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- </a:t>
          </a:r>
          <a:r>
            <a:rPr lang="en-GB" sz="1200" b="0" i="0" kern="1200" dirty="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</a:t>
          </a:r>
          <a:r>
            <a:rPr lang="en-GB" sz="1200" kern="1200"/>
            <a:t>- </a:t>
          </a:r>
          <a:r>
            <a:rPr lang="en-GB" sz="1200" b="0" i="0" kern="120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 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</a:t>
          </a:r>
          <a:r>
            <a:rPr lang="en-GB" sz="1200" kern="1200"/>
            <a:t>- </a:t>
          </a:r>
          <a:r>
            <a:rPr lang="en-GB" sz="1200" b="0" i="0" kern="120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 - </a:t>
          </a:r>
          <a:r>
            <a:rPr lang="en-GB" sz="1200" b="0" i="0" kern="1200" dirty="0"/>
            <a:t>who, whom, whose, which, that</a:t>
          </a:r>
          <a:endParaRPr lang="en-GB" sz="1200" kern="1200" dirty="0"/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Pronoun</a:t>
          </a:r>
          <a:endParaRPr lang="en-GB" sz="1200" kern="1200" dirty="0"/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- </a:t>
          </a:r>
          <a:r>
            <a:rPr lang="en-GB" sz="1200" b="0" i="0" kern="1200" dirty="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 - </a:t>
          </a:r>
          <a:r>
            <a:rPr lang="en-GB" sz="1200" b="0" i="0" kern="1200" dirty="0"/>
            <a:t>who, whom, whose, which, that</a:t>
          </a:r>
          <a:endParaRPr lang="en-GB" sz="1200" kern="1200" dirty="0"/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  -</a:t>
          </a:r>
          <a:r>
            <a:rPr lang="en-GB" sz="1200" b="0" i="0" kern="1200" dirty="0"/>
            <a:t>myself, yourself, himself, herself, itself, ourselves, yourselves, themselves</a:t>
          </a:r>
          <a:endParaRPr lang="en-GB" sz="1200" kern="1200" dirty="0"/>
        </a:p>
      </dsp:txBody>
      <dsp:txXfrm>
        <a:off x="9634531" y="1737771"/>
        <a:ext cx="1388955" cy="1749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838" y="1158909"/>
          <a:ext cx="3003136" cy="76752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318" y="1181389"/>
        <a:ext cx="2958176" cy="722564"/>
      </dsp:txXfrm>
    </dsp:sp>
    <dsp:sp modelId="{33643D00-C75E-4DF5-A0F0-DFA21355EB8A}">
      <dsp:nvSpPr>
        <dsp:cNvPr id="0" name=""/>
        <dsp:cNvSpPr/>
      </dsp:nvSpPr>
      <dsp:spPr>
        <a:xfrm>
          <a:off x="3644460" y="1926433"/>
          <a:ext cx="2914946" cy="254640"/>
        </a:xfrm>
        <a:custGeom>
          <a:avLst/>
          <a:gdLst/>
          <a:ahLst/>
          <a:cxnLst/>
          <a:rect l="0" t="0" r="0" b="0"/>
          <a:pathLst>
            <a:path>
              <a:moveTo>
                <a:pt x="2914946" y="0"/>
              </a:moveTo>
              <a:lnTo>
                <a:pt x="2914946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7009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5654" y="2199719"/>
        <a:ext cx="917611" cy="599310"/>
      </dsp:txXfrm>
    </dsp:sp>
    <dsp:sp modelId="{86F95A29-5235-422D-96EE-BAFAABAD6257}">
      <dsp:nvSpPr>
        <dsp:cNvPr id="0" name=""/>
        <dsp:cNvSpPr/>
      </dsp:nvSpPr>
      <dsp:spPr>
        <a:xfrm>
          <a:off x="712364" y="2817675"/>
          <a:ext cx="2932096" cy="254640"/>
        </a:xfrm>
        <a:custGeom>
          <a:avLst/>
          <a:gdLst/>
          <a:ahLst/>
          <a:cxnLst/>
          <a:rect l="0" t="0" r="0" b="0"/>
          <a:pathLst>
            <a:path>
              <a:moveTo>
                <a:pt x="2932096" y="0"/>
              </a:moveTo>
              <a:lnTo>
                <a:pt x="2932096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52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4525" y="3106288"/>
        <a:ext cx="1355678" cy="1091979"/>
      </dsp:txXfrm>
    </dsp:sp>
    <dsp:sp modelId="{BCE54729-C23D-460A-B6D9-5B0F7AAAE094}">
      <dsp:nvSpPr>
        <dsp:cNvPr id="0" name=""/>
        <dsp:cNvSpPr/>
      </dsp:nvSpPr>
      <dsp:spPr>
        <a:xfrm>
          <a:off x="2555811" y="2817675"/>
          <a:ext cx="1088649" cy="254640"/>
        </a:xfrm>
        <a:custGeom>
          <a:avLst/>
          <a:gdLst/>
          <a:ahLst/>
          <a:cxnLst/>
          <a:rect l="0" t="0" r="0" b="0"/>
          <a:pathLst>
            <a:path>
              <a:moveTo>
                <a:pt x="1088649" y="0"/>
              </a:moveTo>
              <a:lnTo>
                <a:pt x="1088649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0646" y="3072315"/>
          <a:ext cx="16903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44619" y="3106288"/>
        <a:ext cx="1622382" cy="1091979"/>
      </dsp:txXfrm>
    </dsp:sp>
    <dsp:sp modelId="{9F588786-1845-44DC-9CE4-35ED2A78623B}">
      <dsp:nvSpPr>
        <dsp:cNvPr id="0" name=""/>
        <dsp:cNvSpPr/>
      </dsp:nvSpPr>
      <dsp:spPr>
        <a:xfrm>
          <a:off x="3644460" y="2817675"/>
          <a:ext cx="754796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754796" y="127320"/>
              </a:lnTo>
              <a:lnTo>
                <a:pt x="754796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7445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721418" y="3106288"/>
        <a:ext cx="1355678" cy="1091979"/>
      </dsp:txXfrm>
    </dsp:sp>
    <dsp:sp modelId="{92CC6E24-E40E-45B6-9562-CC905BD5B4BC}">
      <dsp:nvSpPr>
        <dsp:cNvPr id="0" name=""/>
        <dsp:cNvSpPr/>
      </dsp:nvSpPr>
      <dsp:spPr>
        <a:xfrm>
          <a:off x="3644460" y="2817675"/>
          <a:ext cx="2698493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698493" y="127320"/>
              </a:lnTo>
              <a:lnTo>
                <a:pt x="2698493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7540" y="3072315"/>
          <a:ext cx="18908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31513" y="3106288"/>
        <a:ext cx="1822882" cy="1091979"/>
      </dsp:txXfrm>
    </dsp:sp>
    <dsp:sp modelId="{67357A81-5F47-46C8-8791-23DB6B665016}">
      <dsp:nvSpPr>
        <dsp:cNvPr id="0" name=""/>
        <dsp:cNvSpPr/>
      </dsp:nvSpPr>
      <dsp:spPr>
        <a:xfrm>
          <a:off x="4885832" y="1926433"/>
          <a:ext cx="1673574" cy="254640"/>
        </a:xfrm>
        <a:custGeom>
          <a:avLst/>
          <a:gdLst/>
          <a:ahLst/>
          <a:cxnLst/>
          <a:rect l="0" t="0" r="0" b="0"/>
          <a:pathLst>
            <a:path>
              <a:moveTo>
                <a:pt x="1673574" y="0"/>
              </a:moveTo>
              <a:lnTo>
                <a:pt x="1673574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8381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7026" y="2199719"/>
        <a:ext cx="917611" cy="599310"/>
      </dsp:txXfrm>
    </dsp:sp>
    <dsp:sp modelId="{8F07F99B-93BA-4DC2-B33F-3FE6E29EA551}">
      <dsp:nvSpPr>
        <dsp:cNvPr id="0" name=""/>
        <dsp:cNvSpPr/>
      </dsp:nvSpPr>
      <dsp:spPr>
        <a:xfrm>
          <a:off x="6271838" y="1926433"/>
          <a:ext cx="287568" cy="254640"/>
        </a:xfrm>
        <a:custGeom>
          <a:avLst/>
          <a:gdLst/>
          <a:ahLst/>
          <a:cxnLst/>
          <a:rect l="0" t="0" r="0" b="0"/>
          <a:pathLst>
            <a:path>
              <a:moveTo>
                <a:pt x="287568" y="0"/>
              </a:moveTo>
              <a:lnTo>
                <a:pt x="287568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9753" y="2181074"/>
          <a:ext cx="1244169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668398" y="2199719"/>
        <a:ext cx="1206879" cy="599310"/>
      </dsp:txXfrm>
    </dsp:sp>
    <dsp:sp modelId="{E5E261E0-CCBC-4B5A-A904-F243E2AA53B0}">
      <dsp:nvSpPr>
        <dsp:cNvPr id="0" name=""/>
        <dsp:cNvSpPr/>
      </dsp:nvSpPr>
      <dsp:spPr>
        <a:xfrm>
          <a:off x="6559406" y="1926433"/>
          <a:ext cx="1241152" cy="238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413"/>
              </a:lnTo>
              <a:lnTo>
                <a:pt x="1241152" y="119413"/>
              </a:lnTo>
              <a:lnTo>
                <a:pt x="1241152" y="2388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52558" y="2165260"/>
          <a:ext cx="12960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171203" y="2183905"/>
        <a:ext cx="1258711" cy="599310"/>
      </dsp:txXfrm>
    </dsp:sp>
    <dsp:sp modelId="{F7436063-BF3D-4400-ABDF-46A0C91AC2E1}">
      <dsp:nvSpPr>
        <dsp:cNvPr id="0" name=""/>
        <dsp:cNvSpPr/>
      </dsp:nvSpPr>
      <dsp:spPr>
        <a:xfrm>
          <a:off x="6559406" y="1926433"/>
          <a:ext cx="2797927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797927" y="127320"/>
              </a:lnTo>
              <a:lnTo>
                <a:pt x="2797927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2865" y="2181074"/>
          <a:ext cx="1188938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510" y="2199719"/>
        <a:ext cx="1151648" cy="5993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6592" y="1182370"/>
          <a:ext cx="2957286" cy="7558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78729" y="1204507"/>
        <a:ext cx="2913012" cy="711532"/>
      </dsp:txXfrm>
    </dsp:sp>
    <dsp:sp modelId="{33643D00-C75E-4DF5-A0F0-DFA21355EB8A}">
      <dsp:nvSpPr>
        <dsp:cNvPr id="0" name=""/>
        <dsp:cNvSpPr/>
      </dsp:nvSpPr>
      <dsp:spPr>
        <a:xfrm>
          <a:off x="3593590" y="1938176"/>
          <a:ext cx="2941644" cy="250752"/>
        </a:xfrm>
        <a:custGeom>
          <a:avLst/>
          <a:gdLst/>
          <a:ahLst/>
          <a:cxnLst/>
          <a:rect l="0" t="0" r="0" b="0"/>
          <a:pathLst>
            <a:path>
              <a:moveTo>
                <a:pt x="2941644" y="0"/>
              </a:moveTo>
              <a:lnTo>
                <a:pt x="2941644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23429" y="2188929"/>
          <a:ext cx="940322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41790" y="2207290"/>
        <a:ext cx="903600" cy="590159"/>
      </dsp:txXfrm>
    </dsp:sp>
    <dsp:sp modelId="{86F95A29-5235-422D-96EE-BAFAABAD6257}">
      <dsp:nvSpPr>
        <dsp:cNvPr id="0" name=""/>
        <dsp:cNvSpPr/>
      </dsp:nvSpPr>
      <dsp:spPr>
        <a:xfrm>
          <a:off x="706259" y="2815810"/>
          <a:ext cx="2887331" cy="250752"/>
        </a:xfrm>
        <a:custGeom>
          <a:avLst/>
          <a:gdLst/>
          <a:ahLst/>
          <a:cxnLst/>
          <a:rect l="0" t="0" r="0" b="0"/>
          <a:pathLst>
            <a:path>
              <a:moveTo>
                <a:pt x="2887331" y="0"/>
              </a:moveTo>
              <a:lnTo>
                <a:pt x="2887331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314" y="3066563"/>
          <a:ext cx="1401889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768" y="3100017"/>
        <a:ext cx="1334981" cy="1075308"/>
      </dsp:txXfrm>
    </dsp:sp>
    <dsp:sp modelId="{BCE54729-C23D-460A-B6D9-5B0F7AAAE094}">
      <dsp:nvSpPr>
        <dsp:cNvPr id="0" name=""/>
        <dsp:cNvSpPr/>
      </dsp:nvSpPr>
      <dsp:spPr>
        <a:xfrm>
          <a:off x="2521561" y="2815810"/>
          <a:ext cx="1072028" cy="250752"/>
        </a:xfrm>
        <a:custGeom>
          <a:avLst/>
          <a:gdLst/>
          <a:ahLst/>
          <a:cxnLst/>
          <a:rect l="0" t="0" r="0" b="0"/>
          <a:pathLst>
            <a:path>
              <a:moveTo>
                <a:pt x="1072028" y="0"/>
              </a:moveTo>
              <a:lnTo>
                <a:pt x="1072028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689301" y="3066563"/>
          <a:ext cx="1664521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22755" y="3100017"/>
        <a:ext cx="1597613" cy="1075308"/>
      </dsp:txXfrm>
    </dsp:sp>
    <dsp:sp modelId="{9F588786-1845-44DC-9CE4-35ED2A78623B}">
      <dsp:nvSpPr>
        <dsp:cNvPr id="0" name=""/>
        <dsp:cNvSpPr/>
      </dsp:nvSpPr>
      <dsp:spPr>
        <a:xfrm>
          <a:off x="3593590" y="2815810"/>
          <a:ext cx="743273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743273" y="125376"/>
              </a:lnTo>
              <a:lnTo>
                <a:pt x="743273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35919" y="3066563"/>
          <a:ext cx="1401889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669373" y="3100017"/>
        <a:ext cx="1334981" cy="1075308"/>
      </dsp:txXfrm>
    </dsp:sp>
    <dsp:sp modelId="{92CC6E24-E40E-45B6-9562-CC905BD5B4BC}">
      <dsp:nvSpPr>
        <dsp:cNvPr id="0" name=""/>
        <dsp:cNvSpPr/>
      </dsp:nvSpPr>
      <dsp:spPr>
        <a:xfrm>
          <a:off x="3593590" y="2815810"/>
          <a:ext cx="2657295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2657295" y="125376"/>
              </a:lnTo>
              <a:lnTo>
                <a:pt x="2657295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19905" y="3066563"/>
          <a:ext cx="1861961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353359" y="3100017"/>
        <a:ext cx="1795053" cy="1075308"/>
      </dsp:txXfrm>
    </dsp:sp>
    <dsp:sp modelId="{67357A81-5F47-46C8-8791-23DB6B665016}">
      <dsp:nvSpPr>
        <dsp:cNvPr id="0" name=""/>
        <dsp:cNvSpPr/>
      </dsp:nvSpPr>
      <dsp:spPr>
        <a:xfrm>
          <a:off x="4816010" y="1938176"/>
          <a:ext cx="1719224" cy="250752"/>
        </a:xfrm>
        <a:custGeom>
          <a:avLst/>
          <a:gdLst/>
          <a:ahLst/>
          <a:cxnLst/>
          <a:rect l="0" t="0" r="0" b="0"/>
          <a:pathLst>
            <a:path>
              <a:moveTo>
                <a:pt x="1719224" y="0"/>
              </a:moveTo>
              <a:lnTo>
                <a:pt x="1719224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345849" y="2188929"/>
          <a:ext cx="940322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364210" y="2207290"/>
        <a:ext cx="903600" cy="590159"/>
      </dsp:txXfrm>
    </dsp:sp>
    <dsp:sp modelId="{8F07F99B-93BA-4DC2-B33F-3FE6E29EA551}">
      <dsp:nvSpPr>
        <dsp:cNvPr id="0" name=""/>
        <dsp:cNvSpPr/>
      </dsp:nvSpPr>
      <dsp:spPr>
        <a:xfrm>
          <a:off x="6198270" y="1938176"/>
          <a:ext cx="336964" cy="250752"/>
        </a:xfrm>
        <a:custGeom>
          <a:avLst/>
          <a:gdLst/>
          <a:ahLst/>
          <a:cxnLst/>
          <a:rect l="0" t="0" r="0" b="0"/>
          <a:pathLst>
            <a:path>
              <a:moveTo>
                <a:pt x="336964" y="0"/>
              </a:moveTo>
              <a:lnTo>
                <a:pt x="336964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568268" y="2188929"/>
          <a:ext cx="1260004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586629" y="2207290"/>
        <a:ext cx="1223282" cy="590159"/>
      </dsp:txXfrm>
    </dsp:sp>
    <dsp:sp modelId="{E5E261E0-CCBC-4B5A-A904-F243E2AA53B0}">
      <dsp:nvSpPr>
        <dsp:cNvPr id="0" name=""/>
        <dsp:cNvSpPr/>
      </dsp:nvSpPr>
      <dsp:spPr>
        <a:xfrm>
          <a:off x="6535235" y="1938176"/>
          <a:ext cx="1267028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1267028" y="125376"/>
              </a:lnTo>
              <a:lnTo>
                <a:pt x="1267028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10369" y="2188929"/>
          <a:ext cx="1383788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128730" y="2207290"/>
        <a:ext cx="1347066" cy="590159"/>
      </dsp:txXfrm>
    </dsp:sp>
    <dsp:sp modelId="{F7436063-BF3D-4400-ABDF-46A0C91AC2E1}">
      <dsp:nvSpPr>
        <dsp:cNvPr id="0" name=""/>
        <dsp:cNvSpPr/>
      </dsp:nvSpPr>
      <dsp:spPr>
        <a:xfrm>
          <a:off x="6535235" y="1938176"/>
          <a:ext cx="2826412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2826412" y="125376"/>
              </a:lnTo>
              <a:lnTo>
                <a:pt x="2826412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76254" y="2188929"/>
          <a:ext cx="1170786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94615" y="2207290"/>
        <a:ext cx="1134064" cy="590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3259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12485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782750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775431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2292592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/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838507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/>
        </p:nvGraphicFramePr>
        <p:xfrm>
          <a:off x="830155" y="672588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870567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05783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958289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044637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647052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938403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9208937" y="2090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9208935" y="437210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9208937" y="285108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9208936" y="3611593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3730909" y="2095213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3730907" y="437674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3730909" y="285572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3730908" y="361623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9208936" y="126661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3730908" y="1271250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8" grpId="0" animBg="1"/>
      <p:bldP spid="23" grpId="0" animBg="1"/>
      <p:bldP spid="27" grpId="0" animBg="1"/>
      <p:bldP spid="30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880144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23219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10448925" y="51172"/>
            <a:ext cx="1704974" cy="92628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03957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561384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352854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768968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4160583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F08EB5-4EEC-4FF8-1B54-4EEEC998920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80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2002</Words>
  <Application>Microsoft Office PowerPoint</Application>
  <PresentationFormat>Widescreen</PresentationFormat>
  <Paragraphs>351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Andika</vt:lpstr>
      <vt:lpstr>Arial</vt:lpstr>
      <vt:lpstr>Office Theme</vt:lpstr>
      <vt:lpstr> How to Use this PowerPoint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2026-08-17T16:53:44Z</dcterms:modified>
</cp:coreProperties>
</file>