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93" r:id="rId2"/>
    <p:sldId id="274" r:id="rId3"/>
    <p:sldId id="2595" r:id="rId4"/>
    <p:sldId id="2596" r:id="rId5"/>
    <p:sldId id="2597" r:id="rId6"/>
    <p:sldId id="2598" r:id="rId7"/>
    <p:sldId id="2599" r:id="rId8"/>
    <p:sldId id="2600" r:id="rId9"/>
    <p:sldId id="2601" r:id="rId10"/>
    <p:sldId id="2602" r:id="rId11"/>
    <p:sldId id="2603" r:id="rId12"/>
    <p:sldId id="2604" r:id="rId13"/>
    <p:sldId id="2605" r:id="rId14"/>
    <p:sldId id="2606" r:id="rId15"/>
    <p:sldId id="2607" r:id="rId16"/>
    <p:sldId id="379" r:id="rId17"/>
    <p:sldId id="380" r:id="rId18"/>
    <p:sldId id="401" r:id="rId19"/>
    <p:sldId id="440" r:id="rId20"/>
    <p:sldId id="473" r:id="rId21"/>
    <p:sldId id="475" r:id="rId22"/>
    <p:sldId id="474" r:id="rId23"/>
    <p:sldId id="470" r:id="rId24"/>
    <p:sldId id="472" r:id="rId25"/>
    <p:sldId id="402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DA389C-7624-41A3-BEE5-0C9E299A856C}" v="2" dt="2026-08-18T12:44:22.0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2:44:28.923" v="119" actId="47"/>
      <pc:docMkLst>
        <pc:docMk/>
      </pc:docMkLst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3376822569" sldId="412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8-17T16:52:34.131" v="117" actId="47"/>
        <pc:sldMkLst>
          <pc:docMk/>
          <pc:sldMk cId="1272584682" sldId="424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2650105581" sldId="482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3642866055" sldId="483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95318798" sldId="484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3620434704" sldId="485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174693372" sldId="486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1222126549" sldId="487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1436085235" sldId="488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4016456877" sldId="489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2684587378" sldId="490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3451259325" sldId="491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3460090555" sldId="492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2677878813" sldId="493"/>
        </pc:sldMkLst>
      </pc:sldChg>
      <pc:sldChg chg="add del">
        <pc:chgData name="Glen Jones" userId="e846aaca-4b24-4b13-b0d0-f2308e16b284" providerId="ADAL" clId="{ED47ACC3-9597-4D89-A1DC-43CF280EF274}" dt="2026-08-18T12:44:28.923" v="119" actId="47"/>
        <pc:sldMkLst>
          <pc:docMk/>
          <pc:sldMk cId="2580625388" sldId="2594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895592556" sldId="2595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546670709" sldId="2596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607247431" sldId="2597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2756736350" sldId="2598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943540114" sldId="2599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396356783" sldId="2600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1078624002" sldId="2601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1534321889" sldId="2602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4286745369" sldId="2603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873242409" sldId="2604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2090221607" sldId="2605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1531174098" sldId="2606"/>
        </pc:sldMkLst>
      </pc:sldChg>
      <pc:sldChg chg="add">
        <pc:chgData name="Glen Jones" userId="e846aaca-4b24-4b13-b0d0-f2308e16b284" providerId="ADAL" clId="{ED47ACC3-9597-4D89-A1DC-43CF280EF274}" dt="2026-08-18T12:44:22.022" v="118"/>
        <pc:sldMkLst>
          <pc:docMk/>
          <pc:sldMk cId="3318744905" sldId="260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0DB895C-2FE3-4F46-A394-878FAC77EFC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FB61F3C1-E1B5-4991-B519-3DFB99162B2A}" type="parTrans" cxnId="{0CDD930B-BF58-4328-A840-ED8C8A7D7264}">
      <dgm:prSet/>
      <dgm:spPr/>
    </dgm:pt>
    <dgm:pt modelId="{1A822DD5-EAAE-4F3B-B5A6-509946FEA808}" type="sibTrans" cxnId="{0CDD930B-BF58-4328-A840-ED8C8A7D7264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40DFFDB1-B520-47B7-822B-C8D993AC7BB2}" type="pres">
      <dgm:prSet presAssocID="{FB61F3C1-E1B5-4991-B519-3DFB99162B2A}" presName="Name19" presStyleLbl="parChTrans1D2" presStyleIdx="2" presStyleCnt="5"/>
      <dgm:spPr/>
    </dgm:pt>
    <dgm:pt modelId="{04B1A53C-6350-49CA-8237-A03D02AB3FAD}" type="pres">
      <dgm:prSet presAssocID="{20DB895C-2FE3-4F46-A394-878FAC77EFCB}" presName="Name21" presStyleCnt="0"/>
      <dgm:spPr/>
    </dgm:pt>
    <dgm:pt modelId="{BD57CB6E-B43F-4E68-8B1A-DBF5BA02FD09}" type="pres">
      <dgm:prSet presAssocID="{20DB895C-2FE3-4F46-A394-878FAC77EFCB}" presName="level2Shape" presStyleLbl="node2" presStyleIdx="2" presStyleCnt="5"/>
      <dgm:spPr/>
    </dgm:pt>
    <dgm:pt modelId="{061B51CE-C043-413C-807C-58B21A418F19}" type="pres">
      <dgm:prSet presAssocID="{20DB895C-2FE3-4F46-A394-878FAC77EFCB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BA22A026-CFCC-447B-AE71-C45F242F1A6C}" type="pres">
      <dgm:prSet presAssocID="{25080C42-F311-4646-B860-4B2E41968E42}" presName="Name19" presStyleLbl="parChTrans1D2" presStyleIdx="4" presStyleCnt="5"/>
      <dgm:spPr/>
    </dgm:pt>
    <dgm:pt modelId="{BAB23216-2865-4C03-9495-F20EC1F00326}" type="pres">
      <dgm:prSet presAssocID="{E4077D0A-89B9-48D0-B430-37B0E120FC14}" presName="Name21" presStyleCnt="0"/>
      <dgm:spPr/>
    </dgm:pt>
    <dgm:pt modelId="{CB2D6EE0-0958-4C0D-86D4-98914C13AD99}" type="pres">
      <dgm:prSet presAssocID="{E4077D0A-89B9-48D0-B430-37B0E120FC14}" presName="level2Shape" presStyleLbl="node2" presStyleIdx="4" presStyleCnt="5"/>
      <dgm:spPr/>
    </dgm:pt>
    <dgm:pt modelId="{12A8331C-A8B7-4B90-BA34-D84E1A998041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CDD930B-BF58-4328-A840-ED8C8A7D7264}" srcId="{11C582FB-D301-4A67-835D-4CB7CEB50770}" destId="{20DB895C-2FE3-4F46-A394-878FAC77EFCB}" srcOrd="2" destOrd="0" parTransId="{FB61F3C1-E1B5-4991-B519-3DFB99162B2A}" sibTransId="{1A822DD5-EAAE-4F3B-B5A6-509946FEA808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B522134-48E0-46D7-BF2C-26A591C4F072}" type="presOf" srcId="{11C582FB-D301-4A67-835D-4CB7CEB50770}" destId="{6244B4F7-B327-4EE2-8EC6-761014D046DA}" srcOrd="0" destOrd="0" presId="urn:microsoft.com/office/officeart/2005/8/layout/hierarchy6"/>
    <dgm:cxn modelId="{D10C0D60-276F-45FE-AABF-6570A0F6300F}" type="presOf" srcId="{8CC501B0-1DFC-4223-A610-7D4974D290B5}" destId="{EB58192B-CA91-48C1-AFA1-71F8342A1FC4}" srcOrd="0" destOrd="0" presId="urn:microsoft.com/office/officeart/2005/8/layout/hierarchy6"/>
    <dgm:cxn modelId="{4B746162-58E3-4607-BE2B-9AEFE99781D5}" type="presOf" srcId="{CA4CC870-5F8C-4950-9C3F-CDDD8D47B8FE}" destId="{ADDD5734-79CB-4183-8EC2-3B41317D015B}" srcOrd="0" destOrd="0" presId="urn:microsoft.com/office/officeart/2005/8/layout/hierarchy6"/>
    <dgm:cxn modelId="{850F9773-62FD-4B69-857C-B0E9B77C38BF}" type="presOf" srcId="{E4077D0A-89B9-48D0-B430-37B0E120FC14}" destId="{CB2D6EE0-0958-4C0D-86D4-98914C13AD99}" srcOrd="0" destOrd="0" presId="urn:microsoft.com/office/officeart/2005/8/layout/hierarchy6"/>
    <dgm:cxn modelId="{12138258-8CB9-44D1-A0A1-AF60F022B584}" type="presOf" srcId="{20DB895C-2FE3-4F46-A394-878FAC77EFCB}" destId="{BD57CB6E-B43F-4E68-8B1A-DBF5BA02FD0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B414693-2AB8-44C2-B648-8C432E5D4AB9}" type="presOf" srcId="{FB61F3C1-E1B5-4991-B519-3DFB99162B2A}" destId="{40DFFDB1-B520-47B7-822B-C8D993AC7BB2}" srcOrd="0" destOrd="0" presId="urn:microsoft.com/office/officeart/2005/8/layout/hierarchy6"/>
    <dgm:cxn modelId="{5C268F94-51B7-4366-AEB5-C0A80E3C9A7A}" type="presOf" srcId="{925BD750-4512-440D-AB38-9BEA6B5EA35D}" destId="{8F07F99B-93BA-4DC2-B33F-3FE6E29EA551}" srcOrd="0" destOrd="0" presId="urn:microsoft.com/office/officeart/2005/8/layout/hierarchy6"/>
    <dgm:cxn modelId="{01A75A97-CAD6-41F3-AC38-0A4B0749134A}" type="presOf" srcId="{6164C4B7-2FD3-411B-9DE0-6075F300ACD2}" destId="{67357A81-5F47-46C8-8791-23DB6B665016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DF8B93AA-B6A3-4756-AE0C-C243A7BC4A31}" type="presOf" srcId="{EBA8B7DB-6598-4380-B1E1-363E74D81801}" destId="{F363464E-03AD-4819-BCA0-0FA469D48E0C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98E0EB4-36A5-444D-92A1-F318CADCA0D9}" type="presOf" srcId="{91FF6C16-4843-4FCD-BDA7-2EDCEEB4A38F}" destId="{33643D00-C75E-4DF5-A0F0-DFA21355EB8A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C8B07ED-A029-4604-BC1B-8464A74B7539}" type="presOf" srcId="{25080C42-F311-4646-B860-4B2E41968E42}" destId="{BA22A026-CFCC-447B-AE71-C45F242F1A6C}" srcOrd="0" destOrd="0" presId="urn:microsoft.com/office/officeart/2005/8/layout/hierarchy6"/>
    <dgm:cxn modelId="{F233ED6B-AA86-4DD7-92BB-28FE542FE3E3}" type="presParOf" srcId="{3F07D7E2-E965-43CE-A330-13369F1805EA}" destId="{E466D950-1166-446A-8834-0989703BB104}" srcOrd="0" destOrd="0" presId="urn:microsoft.com/office/officeart/2005/8/layout/hierarchy6"/>
    <dgm:cxn modelId="{AAAF3501-FA8D-4D19-8D62-1767FB5629D9}" type="presParOf" srcId="{E466D950-1166-446A-8834-0989703BB104}" destId="{9946BB4B-0D0D-4192-B468-E6FAAB5AE8F3}" srcOrd="0" destOrd="0" presId="urn:microsoft.com/office/officeart/2005/8/layout/hierarchy6"/>
    <dgm:cxn modelId="{8AA0D2B4-F690-46F9-BBCC-ECEACE67B9DF}" type="presParOf" srcId="{9946BB4B-0D0D-4192-B468-E6FAAB5AE8F3}" destId="{3ED1BE28-E331-40BF-92DD-74F99908B77D}" srcOrd="0" destOrd="0" presId="urn:microsoft.com/office/officeart/2005/8/layout/hierarchy6"/>
    <dgm:cxn modelId="{444D5EBA-1489-4899-96C8-3002F73620DB}" type="presParOf" srcId="{3ED1BE28-E331-40BF-92DD-74F99908B77D}" destId="{6244B4F7-B327-4EE2-8EC6-761014D046DA}" srcOrd="0" destOrd="0" presId="urn:microsoft.com/office/officeart/2005/8/layout/hierarchy6"/>
    <dgm:cxn modelId="{06880111-D574-49AD-86CA-0286F407FA3B}" type="presParOf" srcId="{3ED1BE28-E331-40BF-92DD-74F99908B77D}" destId="{0810A678-E60C-4760-BC00-63A28DF49489}" srcOrd="1" destOrd="0" presId="urn:microsoft.com/office/officeart/2005/8/layout/hierarchy6"/>
    <dgm:cxn modelId="{06C90A6E-9525-475E-A945-60AAEFF6AF74}" type="presParOf" srcId="{0810A678-E60C-4760-BC00-63A28DF49489}" destId="{33643D00-C75E-4DF5-A0F0-DFA21355EB8A}" srcOrd="0" destOrd="0" presId="urn:microsoft.com/office/officeart/2005/8/layout/hierarchy6"/>
    <dgm:cxn modelId="{909EC77D-5106-4391-AF87-0EB15A109534}" type="presParOf" srcId="{0810A678-E60C-4760-BC00-63A28DF49489}" destId="{6E24BE85-D38B-4C1A-A7DF-16389060B567}" srcOrd="1" destOrd="0" presId="urn:microsoft.com/office/officeart/2005/8/layout/hierarchy6"/>
    <dgm:cxn modelId="{6F1767D1-0E1C-4456-992E-B7EE9E01F46A}" type="presParOf" srcId="{6E24BE85-D38B-4C1A-A7DF-16389060B567}" destId="{ADDD5734-79CB-4183-8EC2-3B41317D015B}" srcOrd="0" destOrd="0" presId="urn:microsoft.com/office/officeart/2005/8/layout/hierarchy6"/>
    <dgm:cxn modelId="{BE74E4FB-3BED-4CD1-A641-A440867FABF3}" type="presParOf" srcId="{6E24BE85-D38B-4C1A-A7DF-16389060B567}" destId="{A88F0D0A-72A4-4B5D-B0A7-0F9BD5683579}" srcOrd="1" destOrd="0" presId="urn:microsoft.com/office/officeart/2005/8/layout/hierarchy6"/>
    <dgm:cxn modelId="{E4707FFB-C961-4EE5-ABA6-35B8069186BA}" type="presParOf" srcId="{0810A678-E60C-4760-BC00-63A28DF49489}" destId="{67357A81-5F47-46C8-8791-23DB6B665016}" srcOrd="2" destOrd="0" presId="urn:microsoft.com/office/officeart/2005/8/layout/hierarchy6"/>
    <dgm:cxn modelId="{38073A33-9159-4D4A-A3B1-1D9CC31D8D90}" type="presParOf" srcId="{0810A678-E60C-4760-BC00-63A28DF49489}" destId="{7278A374-6AC7-4093-98A6-F87C32FEBB05}" srcOrd="3" destOrd="0" presId="urn:microsoft.com/office/officeart/2005/8/layout/hierarchy6"/>
    <dgm:cxn modelId="{571A2766-A9B9-49FB-AF75-A3AA899E7113}" type="presParOf" srcId="{7278A374-6AC7-4093-98A6-F87C32FEBB05}" destId="{F363464E-03AD-4819-BCA0-0FA469D48E0C}" srcOrd="0" destOrd="0" presId="urn:microsoft.com/office/officeart/2005/8/layout/hierarchy6"/>
    <dgm:cxn modelId="{81E22407-B9B0-4ADB-899C-16C0ADB4A8E2}" type="presParOf" srcId="{7278A374-6AC7-4093-98A6-F87C32FEBB05}" destId="{F965F83D-9EC5-422A-AC7F-21013E865C34}" srcOrd="1" destOrd="0" presId="urn:microsoft.com/office/officeart/2005/8/layout/hierarchy6"/>
    <dgm:cxn modelId="{9BA773B7-EEA5-4263-975D-292AD7AC41B0}" type="presParOf" srcId="{0810A678-E60C-4760-BC00-63A28DF49489}" destId="{40DFFDB1-B520-47B7-822B-C8D993AC7BB2}" srcOrd="4" destOrd="0" presId="urn:microsoft.com/office/officeart/2005/8/layout/hierarchy6"/>
    <dgm:cxn modelId="{56B0A67C-6CDC-4943-BEF5-85682A61402F}" type="presParOf" srcId="{0810A678-E60C-4760-BC00-63A28DF49489}" destId="{04B1A53C-6350-49CA-8237-A03D02AB3FAD}" srcOrd="5" destOrd="0" presId="urn:microsoft.com/office/officeart/2005/8/layout/hierarchy6"/>
    <dgm:cxn modelId="{80049C1D-D3D4-443C-B6F4-D0FBD3F10760}" type="presParOf" srcId="{04B1A53C-6350-49CA-8237-A03D02AB3FAD}" destId="{BD57CB6E-B43F-4E68-8B1A-DBF5BA02FD09}" srcOrd="0" destOrd="0" presId="urn:microsoft.com/office/officeart/2005/8/layout/hierarchy6"/>
    <dgm:cxn modelId="{BAB98A96-B5CE-43E0-B45F-3E26090F176C}" type="presParOf" srcId="{04B1A53C-6350-49CA-8237-A03D02AB3FAD}" destId="{061B51CE-C043-413C-807C-58B21A418F19}" srcOrd="1" destOrd="0" presId="urn:microsoft.com/office/officeart/2005/8/layout/hierarchy6"/>
    <dgm:cxn modelId="{C81F9047-B217-4210-B736-198390798FBC}" type="presParOf" srcId="{0810A678-E60C-4760-BC00-63A28DF49489}" destId="{8F07F99B-93BA-4DC2-B33F-3FE6E29EA551}" srcOrd="6" destOrd="0" presId="urn:microsoft.com/office/officeart/2005/8/layout/hierarchy6"/>
    <dgm:cxn modelId="{32D36F6B-55DB-4CE4-8130-F114097B437B}" type="presParOf" srcId="{0810A678-E60C-4760-BC00-63A28DF49489}" destId="{C918A4CF-6101-43F9-BA9C-2A68D66288F7}" srcOrd="7" destOrd="0" presId="urn:microsoft.com/office/officeart/2005/8/layout/hierarchy6"/>
    <dgm:cxn modelId="{0002D608-C4AE-4F3F-A689-488E5553E736}" type="presParOf" srcId="{C918A4CF-6101-43F9-BA9C-2A68D66288F7}" destId="{EB58192B-CA91-48C1-AFA1-71F8342A1FC4}" srcOrd="0" destOrd="0" presId="urn:microsoft.com/office/officeart/2005/8/layout/hierarchy6"/>
    <dgm:cxn modelId="{D0F6589D-B221-480A-A587-60C0E28B943A}" type="presParOf" srcId="{C918A4CF-6101-43F9-BA9C-2A68D66288F7}" destId="{1ED08E15-1335-47AE-8ECE-CF291B9B5CFB}" srcOrd="1" destOrd="0" presId="urn:microsoft.com/office/officeart/2005/8/layout/hierarchy6"/>
    <dgm:cxn modelId="{249E9E54-500A-4A28-84E0-2CD6F70B7B74}" type="presParOf" srcId="{0810A678-E60C-4760-BC00-63A28DF49489}" destId="{BA22A026-CFCC-447B-AE71-C45F242F1A6C}" srcOrd="8" destOrd="0" presId="urn:microsoft.com/office/officeart/2005/8/layout/hierarchy6"/>
    <dgm:cxn modelId="{816C03C4-C1E6-4BD8-BB77-156BC76F964D}" type="presParOf" srcId="{0810A678-E60C-4760-BC00-63A28DF49489}" destId="{BAB23216-2865-4C03-9495-F20EC1F00326}" srcOrd="9" destOrd="0" presId="urn:microsoft.com/office/officeart/2005/8/layout/hierarchy6"/>
    <dgm:cxn modelId="{13FC767C-BE46-42E0-A9BB-1D8E4D17D7BB}" type="presParOf" srcId="{BAB23216-2865-4C03-9495-F20EC1F00326}" destId="{CB2D6EE0-0958-4C0D-86D4-98914C13AD99}" srcOrd="0" destOrd="0" presId="urn:microsoft.com/office/officeart/2005/8/layout/hierarchy6"/>
    <dgm:cxn modelId="{22F86451-C428-4F17-8C80-7704D14597B9}" type="presParOf" srcId="{BAB23216-2865-4C03-9495-F20EC1F00326}" destId="{12A8331C-A8B7-4B90-BA34-D84E1A998041}" srcOrd="1" destOrd="0" presId="urn:microsoft.com/office/officeart/2005/8/layout/hierarchy6"/>
    <dgm:cxn modelId="{3065493A-52FA-45F2-AEB7-C6E60E54B66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1D2DEB92-282C-4450-943A-8B27C74CFAB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75B59D16-E763-43B5-BE2B-9346F00F1D0C}" type="parTrans" cxnId="{F47A38DE-1F62-49BE-BA73-ED8C54A4FDAD}">
      <dgm:prSet/>
      <dgm:spPr/>
    </dgm:pt>
    <dgm:pt modelId="{A7B0D837-7582-471E-A634-7E2C86A63FEE}" type="sibTrans" cxnId="{F47A38DE-1F62-49BE-BA73-ED8C54A4FDA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5051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5051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5051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50514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26EF2105-3B6E-4849-B52C-A4859AD0306F}" type="pres">
      <dgm:prSet presAssocID="{75B59D16-E763-43B5-BE2B-9346F00F1D0C}" presName="Name19" presStyleLbl="parChTrans1D2" presStyleIdx="2" presStyleCnt="5"/>
      <dgm:spPr/>
    </dgm:pt>
    <dgm:pt modelId="{513EDEC7-846D-4779-82A4-DF025C7AE31D}" type="pres">
      <dgm:prSet presAssocID="{1D2DEB92-282C-4450-943A-8B27C74CFAB3}" presName="Name21" presStyleCnt="0"/>
      <dgm:spPr/>
    </dgm:pt>
    <dgm:pt modelId="{43CF3E58-F40D-46E6-80AB-63B6AE9A5F78}" type="pres">
      <dgm:prSet presAssocID="{1D2DEB92-282C-4450-943A-8B27C74CFAB3}" presName="level2Shape" presStyleLbl="node2" presStyleIdx="2" presStyleCnt="5" custScaleX="129967"/>
      <dgm:spPr/>
    </dgm:pt>
    <dgm:pt modelId="{CF5DDE0D-9F0C-4F37-BDDC-245CBB60203A}" type="pres">
      <dgm:prSet presAssocID="{1D2DEB92-282C-4450-943A-8B27C74CFAB3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144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363D106D-0232-4210-84A2-84F7759FDADE}" type="presOf" srcId="{1D2DEB92-282C-4450-943A-8B27C74CFAB3}" destId="{43CF3E58-F40D-46E6-80AB-63B6AE9A5F78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6D9CD4A7-F633-41A6-8B1B-1A3E748B0DBC}" type="presOf" srcId="{75B59D16-E763-43B5-BE2B-9346F00F1D0C}" destId="{26EF2105-3B6E-4849-B52C-A4859AD0306F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47A38DE-1F62-49BE-BA73-ED8C54A4FDAD}" srcId="{11C582FB-D301-4A67-835D-4CB7CEB50770}" destId="{1D2DEB92-282C-4450-943A-8B27C74CFAB3}" srcOrd="2" destOrd="0" parTransId="{75B59D16-E763-43B5-BE2B-9346F00F1D0C}" sibTransId="{A7B0D837-7582-471E-A634-7E2C86A63FEE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11C0257-B387-4F0A-BAEF-0F58CCBF4DB0}" type="presParOf" srcId="{0810A678-E60C-4760-BC00-63A28DF49489}" destId="{26EF2105-3B6E-4849-B52C-A4859AD0306F}" srcOrd="4" destOrd="0" presId="urn:microsoft.com/office/officeart/2005/8/layout/hierarchy6"/>
    <dgm:cxn modelId="{E24B4A8B-6030-45B6-96B4-840D809A124C}" type="presParOf" srcId="{0810A678-E60C-4760-BC00-63A28DF49489}" destId="{513EDEC7-846D-4779-82A4-DF025C7AE31D}" srcOrd="5" destOrd="0" presId="urn:microsoft.com/office/officeart/2005/8/layout/hierarchy6"/>
    <dgm:cxn modelId="{25A0051B-652A-4609-8207-C88C3BBAB488}" type="presParOf" srcId="{513EDEC7-846D-4779-82A4-DF025C7AE31D}" destId="{43CF3E58-F40D-46E6-80AB-63B6AE9A5F78}" srcOrd="0" destOrd="0" presId="urn:microsoft.com/office/officeart/2005/8/layout/hierarchy6"/>
    <dgm:cxn modelId="{8C1D4FC1-EFCD-4DA1-826E-0BDB11A384C9}" type="presParOf" srcId="{513EDEC7-846D-4779-82A4-DF025C7AE31D}" destId="{CF5DDE0D-9F0C-4F37-BDDC-245CBB60203A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5B71B4B-8C21-4A19-8224-27F4C937150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49D25AE1-4271-4282-A07B-BF967E91A7D6}" type="parTrans" cxnId="{8B1EC5B3-49D6-4315-B107-DA8D3090E31B}">
      <dgm:prSet/>
      <dgm:spPr/>
    </dgm:pt>
    <dgm:pt modelId="{5EAA59AA-D735-4DA2-B24D-E12A4EC8F539}" type="sibTrans" cxnId="{8B1EC5B3-49D6-4315-B107-DA8D3090E31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FB8E9B5F-DF30-4FEC-8B01-0A288CF5CC5B}" type="pres">
      <dgm:prSet presAssocID="{49D25AE1-4271-4282-A07B-BF967E91A7D6}" presName="Name19" presStyleLbl="parChTrans1D2" presStyleIdx="2" presStyleCnt="5"/>
      <dgm:spPr/>
    </dgm:pt>
    <dgm:pt modelId="{5F0E78A3-87E5-490B-ABB8-5CF946BF9551}" type="pres">
      <dgm:prSet presAssocID="{35B71B4B-8C21-4A19-8224-27F4C937150B}" presName="Name21" presStyleCnt="0"/>
      <dgm:spPr/>
    </dgm:pt>
    <dgm:pt modelId="{7A85B45C-2273-46EF-998E-5FA891A7C509}" type="pres">
      <dgm:prSet presAssocID="{35B71B4B-8C21-4A19-8224-27F4C937150B}" presName="level2Shape" presStyleLbl="node2" presStyleIdx="2" presStyleCnt="5" custScaleX="129967"/>
      <dgm:spPr/>
    </dgm:pt>
    <dgm:pt modelId="{A81E60DA-5E83-4DD2-97F2-3ECF3C8CB320}" type="pres">
      <dgm:prSet presAssocID="{35B71B4B-8C21-4A19-8224-27F4C937150B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144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64CDC37A-2261-4201-87D8-2CCFB36B1981}" type="presOf" srcId="{49D25AE1-4271-4282-A07B-BF967E91A7D6}" destId="{FB8E9B5F-DF30-4FEC-8B01-0A288CF5CC5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B1EC5B3-49D6-4315-B107-DA8D3090E31B}" srcId="{11C582FB-D301-4A67-835D-4CB7CEB50770}" destId="{35B71B4B-8C21-4A19-8224-27F4C937150B}" srcOrd="2" destOrd="0" parTransId="{49D25AE1-4271-4282-A07B-BF967E91A7D6}" sibTransId="{5EAA59AA-D735-4DA2-B24D-E12A4EC8F53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F2D122F7-C2BF-4E20-B73A-25B5EC8D74C1}" type="presOf" srcId="{35B71B4B-8C21-4A19-8224-27F4C937150B}" destId="{7A85B45C-2273-46EF-998E-5FA891A7C50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83086D0-C46B-4AA2-958A-B059B04BC4FD}" type="presParOf" srcId="{0810A678-E60C-4760-BC00-63A28DF49489}" destId="{FB8E9B5F-DF30-4FEC-8B01-0A288CF5CC5B}" srcOrd="4" destOrd="0" presId="urn:microsoft.com/office/officeart/2005/8/layout/hierarchy6"/>
    <dgm:cxn modelId="{D09975B9-673B-4AFB-9950-74033D9F9EB2}" type="presParOf" srcId="{0810A678-E60C-4760-BC00-63A28DF49489}" destId="{5F0E78A3-87E5-490B-ABB8-5CF946BF9551}" srcOrd="5" destOrd="0" presId="urn:microsoft.com/office/officeart/2005/8/layout/hierarchy6"/>
    <dgm:cxn modelId="{8656EC5C-FD9C-4129-B684-0961B388AC6F}" type="presParOf" srcId="{5F0E78A3-87E5-490B-ABB8-5CF946BF9551}" destId="{7A85B45C-2273-46EF-998E-5FA891A7C509}" srcOrd="0" destOrd="0" presId="urn:microsoft.com/office/officeart/2005/8/layout/hierarchy6"/>
    <dgm:cxn modelId="{AF45EB94-E787-4B07-A9E0-B006FD3364AC}" type="presParOf" srcId="{5F0E78A3-87E5-490B-ABB8-5CF946BF9551}" destId="{A81E60DA-5E83-4DD2-97F2-3ECF3C8CB32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3F109BC3-CB3E-4994-8B31-C7B4C379CB5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A38CEFD8-3E78-4D4C-8C85-02DDC625DFDF}" type="parTrans" cxnId="{349B5045-C9D6-411D-B6EC-580CC69AAFDF}">
      <dgm:prSet/>
      <dgm:spPr/>
    </dgm:pt>
    <dgm:pt modelId="{EF37B7F6-0DFD-403C-BD67-FD744C12D482}" type="sibTrans" cxnId="{349B5045-C9D6-411D-B6EC-580CC69AAFDF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5051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5051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5051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50514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CE9F8C72-E94D-4A19-A155-A07241D9B22F}" type="pres">
      <dgm:prSet presAssocID="{A38CEFD8-3E78-4D4C-8C85-02DDC625DFDF}" presName="Name19" presStyleLbl="parChTrans1D2" presStyleIdx="2" presStyleCnt="5"/>
      <dgm:spPr/>
    </dgm:pt>
    <dgm:pt modelId="{CBF14533-3B14-4436-9A58-A27F7FB61104}" type="pres">
      <dgm:prSet presAssocID="{3F109BC3-CB3E-4994-8B31-C7B4C379CB55}" presName="Name21" presStyleCnt="0"/>
      <dgm:spPr/>
    </dgm:pt>
    <dgm:pt modelId="{2512D061-311A-4940-A903-C2982B0BBB9E}" type="pres">
      <dgm:prSet presAssocID="{3F109BC3-CB3E-4994-8B31-C7B4C379CB55}" presName="level2Shape" presStyleLbl="node2" presStyleIdx="2" presStyleCnt="5" custScaleX="134184"/>
      <dgm:spPr/>
    </dgm:pt>
    <dgm:pt modelId="{521F95B6-D494-4A67-A564-5F8E5EDD723D}" type="pres">
      <dgm:prSet presAssocID="{3F109BC3-CB3E-4994-8B31-C7B4C379CB55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27693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695AB3E-394C-48AD-8E3C-D6F7B17F16D8}" type="presOf" srcId="{A38CEFD8-3E78-4D4C-8C85-02DDC625DFDF}" destId="{CE9F8C72-E94D-4A19-A155-A07241D9B22F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349B5045-C9D6-411D-B6EC-580CC69AAFDF}" srcId="{11C582FB-D301-4A67-835D-4CB7CEB50770}" destId="{3F109BC3-CB3E-4994-8B31-C7B4C379CB55}" srcOrd="2" destOrd="0" parTransId="{A38CEFD8-3E78-4D4C-8C85-02DDC625DFDF}" sibTransId="{EF37B7F6-0DFD-403C-BD67-FD744C12D482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A5AB77D4-06B6-4BB2-8CDB-1C67E83385C4}" type="presOf" srcId="{3F109BC3-CB3E-4994-8B31-C7B4C379CB55}" destId="{2512D061-311A-4940-A903-C2982B0BBB9E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0E50796-8965-40E4-B108-16D04D5AAE18}" type="presParOf" srcId="{0810A678-E60C-4760-BC00-63A28DF49489}" destId="{CE9F8C72-E94D-4A19-A155-A07241D9B22F}" srcOrd="4" destOrd="0" presId="urn:microsoft.com/office/officeart/2005/8/layout/hierarchy6"/>
    <dgm:cxn modelId="{020FF119-F12F-4158-8F67-A7FEB99A19BF}" type="presParOf" srcId="{0810A678-E60C-4760-BC00-63A28DF49489}" destId="{CBF14533-3B14-4436-9A58-A27F7FB61104}" srcOrd="5" destOrd="0" presId="urn:microsoft.com/office/officeart/2005/8/layout/hierarchy6"/>
    <dgm:cxn modelId="{267187C3-5607-440E-9653-E8D46AEB479D}" type="presParOf" srcId="{CBF14533-3B14-4436-9A58-A27F7FB61104}" destId="{2512D061-311A-4940-A903-C2982B0BBB9E}" srcOrd="0" destOrd="0" presId="urn:microsoft.com/office/officeart/2005/8/layout/hierarchy6"/>
    <dgm:cxn modelId="{FA04BDF2-A8C9-48E2-BFAD-CA4B83BAA63E}" type="presParOf" srcId="{CBF14533-3B14-4436-9A58-A27F7FB61104}" destId="{521F95B6-D494-4A67-A564-5F8E5EDD723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Proper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A2AF531E-D0E5-4F18-8A3D-C4A237691939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Common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Concrete noun</a:t>
          </a:r>
          <a:endParaRPr lang="en-GB" sz="1400" dirty="0"/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34DB8857-6AC8-45EF-9ED1-1FDDB58B3E5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Collective noun</a:t>
          </a:r>
        </a:p>
      </dgm:t>
    </dgm:pt>
    <dgm:pt modelId="{85B44F56-2426-4DD3-8817-E00483D1C89C}" type="parTrans" cxnId="{B8542ACD-F72E-46A2-B47E-122C1DCF40B2}">
      <dgm:prSet/>
      <dgm:spPr/>
      <dgm:t>
        <a:bodyPr/>
        <a:lstStyle/>
        <a:p>
          <a:endParaRPr lang="en-GB"/>
        </a:p>
      </dgm:t>
    </dgm:pt>
    <dgm:pt modelId="{0BA591D1-C89B-46C2-A3A9-D3B634963D3A}" type="sibTrans" cxnId="{B8542ACD-F72E-46A2-B47E-122C1DCF40B2}">
      <dgm:prSet/>
      <dgm:spPr/>
      <dgm:t>
        <a:bodyPr/>
        <a:lstStyle/>
        <a:p>
          <a:endParaRPr lang="en-GB"/>
        </a:p>
      </dgm:t>
    </dgm:pt>
    <dgm:pt modelId="{F1713A47-0FBB-4698-96A0-625B143EEA94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33905F5-677D-484E-BC7A-5C53F8216236}" type="parTrans" cxnId="{F0796C98-0412-497C-B175-7598E9D728BC}">
      <dgm:prSet/>
      <dgm:spPr/>
      <dgm:t>
        <a:bodyPr/>
        <a:lstStyle/>
        <a:p>
          <a:endParaRPr lang="en-GB"/>
        </a:p>
      </dgm:t>
    </dgm:pt>
    <dgm:pt modelId="{3EC5872E-3B86-4A40-B80B-6D8BB5C7478B}" type="sibTrans" cxnId="{F0796C98-0412-497C-B175-7598E9D728BC}">
      <dgm:prSet/>
      <dgm:spPr/>
      <dgm:t>
        <a:bodyPr/>
        <a:lstStyle/>
        <a:p>
          <a:endParaRPr lang="en-GB"/>
        </a:p>
      </dgm:t>
    </dgm:pt>
    <dgm:pt modelId="{D854F8F2-9F88-41DD-A68E-F2B8EE2B1DE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Abstract noun</a:t>
          </a:r>
          <a:endParaRPr lang="en-GB" sz="1400" dirty="0"/>
        </a:p>
      </dgm:t>
    </dgm:pt>
    <dgm:pt modelId="{F811C89D-57EF-4C0A-BBE0-D4796F30B744}" type="parTrans" cxnId="{4399532C-99FE-4024-B4B7-D1DAE097459B}">
      <dgm:prSet/>
      <dgm:spPr/>
    </dgm:pt>
    <dgm:pt modelId="{17CCAC2D-5C29-4333-B87B-724E1776330D}" type="sibTrans" cxnId="{4399532C-99FE-4024-B4B7-D1DAE097459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6B7500-F7A4-4A4F-BB14-2D8298DA3CC6}" type="pres">
      <dgm:prSet presAssocID="{CA4CC870-5F8C-4950-9C3F-CDDD8D47B8FE}" presName="Name14" presStyleCnt="0"/>
      <dgm:spPr/>
    </dgm:pt>
    <dgm:pt modelId="{FA3C0E98-020C-4722-A3FE-DAF5F84B8767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09C1423B-0903-4546-A0DC-2C7D50C11C18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0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0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1200C7-FEBB-4446-9AA5-76388F8E3FA0}" type="pres">
      <dgm:prSet presAssocID="{F811C89D-57EF-4C0A-BBE0-D4796F30B744}" presName="Name19" presStyleLbl="parChTrans1D4" presStyleIdx="1" presStyleCnt="3"/>
      <dgm:spPr/>
    </dgm:pt>
    <dgm:pt modelId="{137A3834-DD27-427B-BA6D-441C7B1C0094}" type="pres">
      <dgm:prSet presAssocID="{D854F8F2-9F88-41DD-A68E-F2B8EE2B1DE8}" presName="Name21" presStyleCnt="0"/>
      <dgm:spPr/>
    </dgm:pt>
    <dgm:pt modelId="{EB8E0749-6037-4886-8686-5D40D8ECCEE6}" type="pres">
      <dgm:prSet presAssocID="{D854F8F2-9F88-41DD-A68E-F2B8EE2B1DE8}" presName="level2Shape" presStyleLbl="node4" presStyleIdx="1" presStyleCnt="3"/>
      <dgm:spPr/>
    </dgm:pt>
    <dgm:pt modelId="{ACED69E0-8F59-4399-ABBE-7EC657A0C8FC}" type="pres">
      <dgm:prSet presAssocID="{D854F8F2-9F88-41DD-A68E-F2B8EE2B1DE8}" presName="hierChild3" presStyleCnt="0"/>
      <dgm:spPr/>
    </dgm:pt>
    <dgm:pt modelId="{D7DECE33-582A-4C7C-9EA8-87A6D324E9AE}" type="pres">
      <dgm:prSet presAssocID="{85B44F56-2426-4DD3-8817-E00483D1C89C}" presName="Name19" presStyleLbl="parChTrans1D4" presStyleIdx="2" presStyleCnt="3"/>
      <dgm:spPr/>
    </dgm:pt>
    <dgm:pt modelId="{95118109-7381-4FB9-A9A3-E8F7FB6D5326}" type="pres">
      <dgm:prSet presAssocID="{34DB8857-6AC8-45EF-9ED1-1FDDB58B3E56}" presName="Name21" presStyleCnt="0"/>
      <dgm:spPr/>
    </dgm:pt>
    <dgm:pt modelId="{E6C97914-20E9-4E24-906D-F2176D1E2A71}" type="pres">
      <dgm:prSet presAssocID="{34DB8857-6AC8-45EF-9ED1-1FDDB58B3E56}" presName="level2Shape" presStyleLbl="node4" presStyleIdx="2" presStyleCnt="3"/>
      <dgm:spPr/>
    </dgm:pt>
    <dgm:pt modelId="{B91E73BE-D747-47A4-9C22-43BED4081462}" type="pres">
      <dgm:prSet presAssocID="{34DB8857-6AC8-45EF-9ED1-1FDDB58B3E56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2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2"/>
      <dgm:spPr/>
    </dgm:pt>
    <dgm:pt modelId="{76F2631A-4280-481D-B7AD-BB5EABC77E4E}" type="pres">
      <dgm:prSet presAssocID="{31AF8B68-B15A-4E4B-BDF6-198E0CF56D5A}" presName="hierChild3" presStyleCnt="0"/>
      <dgm:spPr/>
    </dgm:pt>
    <dgm:pt modelId="{7D4EEA89-147D-4E95-BD3B-5E53258714BC}" type="pres">
      <dgm:prSet presAssocID="{033905F5-677D-484E-BC7A-5C53F8216236}" presName="Name19" presStyleLbl="parChTrans1D2" presStyleIdx="1" presStyleCnt="4"/>
      <dgm:spPr/>
    </dgm:pt>
    <dgm:pt modelId="{CF3CC8D0-2AC8-4DA6-87DE-401C136F6BE9}" type="pres">
      <dgm:prSet presAssocID="{F1713A47-0FBB-4698-96A0-625B143EEA94}" presName="Name21" presStyleCnt="0"/>
      <dgm:spPr/>
    </dgm:pt>
    <dgm:pt modelId="{2D468AAC-51CA-44BC-8C67-A85CF3575BCC}" type="pres">
      <dgm:prSet presAssocID="{F1713A47-0FBB-4698-96A0-625B143EEA94}" presName="level2Shape" presStyleLbl="node2" presStyleIdx="1" presStyleCnt="4"/>
      <dgm:spPr/>
    </dgm:pt>
    <dgm:pt modelId="{E068838E-DF60-4C87-9DC9-FCB9006B0166}" type="pres">
      <dgm:prSet presAssocID="{F1713A47-0FBB-4698-96A0-625B143EEA94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4E439509-4F0C-4C40-B635-492140A1AA5C}" type="presOf" srcId="{033905F5-677D-484E-BC7A-5C53F8216236}" destId="{7D4EEA89-147D-4E95-BD3B-5E53258714BC}" srcOrd="0" destOrd="0" presId="urn:microsoft.com/office/officeart/2005/8/layout/hierarchy6"/>
    <dgm:cxn modelId="{FDA0E20E-A12D-438F-8FD2-EA7AC71CCAEF}" srcId="{E25186BC-08B3-4851-B4B7-96248D7C8D8F}" destId="{31AF8B68-B15A-4E4B-BDF6-198E0CF56D5A}" srcOrd="1" destOrd="0" parTransId="{04975909-97A7-44ED-879F-6F6B103B99A4}" sibTransId="{5B3D1B14-A2D1-4FCB-8424-4FAF63AEE310}"/>
    <dgm:cxn modelId="{964A0C13-2177-4629-82AA-2C09B3A2061B}" type="presOf" srcId="{A4222348-6226-480F-ABED-86D890CCE803}" destId="{1C9A1DB3-B620-4E27-B2DC-76D0B4246EBA}" srcOrd="0" destOrd="0" presId="urn:microsoft.com/office/officeart/2005/8/layout/hierarchy6"/>
    <dgm:cxn modelId="{0EE4AD26-4C7B-41BA-B0D2-59653E65274A}" type="presOf" srcId="{04975909-97A7-44ED-879F-6F6B103B99A4}" destId="{BCE54729-C23D-460A-B6D9-5B0F7AAAE094}" srcOrd="0" destOrd="0" presId="urn:microsoft.com/office/officeart/2005/8/layout/hierarchy6"/>
    <dgm:cxn modelId="{4399532C-99FE-4024-B4B7-D1DAE097459B}" srcId="{A2AF531E-D0E5-4F18-8A3D-C4A237691939}" destId="{D854F8F2-9F88-41DD-A68E-F2B8EE2B1DE8}" srcOrd="1" destOrd="0" parTransId="{F811C89D-57EF-4C0A-BBE0-D4796F30B744}" sibTransId="{17CCAC2D-5C29-4333-B87B-724E1776330D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2C36C2F-D7BA-4367-9287-43FE7B5327B0}" type="presOf" srcId="{F1713A47-0FBB-4698-96A0-625B143EEA94}" destId="{2D468AAC-51CA-44BC-8C67-A85CF3575BCC}" srcOrd="0" destOrd="0" presId="urn:microsoft.com/office/officeart/2005/8/layout/hierarchy6"/>
    <dgm:cxn modelId="{34300C5B-1F92-4700-8981-A15393CBDE9E}" type="presOf" srcId="{A2AF531E-D0E5-4F18-8A3D-C4A237691939}" destId="{11BAE7CF-A36D-446D-AF86-7DCB6102F4BD}" srcOrd="0" destOrd="0" presId="urn:microsoft.com/office/officeart/2005/8/layout/hierarchy6"/>
    <dgm:cxn modelId="{50EB1A5D-F277-4EC3-8E7C-BE4A0D8FC63E}" type="presOf" srcId="{ACE82301-C8F3-4A2F-B0ED-DCA78A9A2F98}" destId="{92CC6E24-E40E-45B6-9562-CC905BD5B4BC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08211D52-53EF-44B3-BB55-781ADD4BBEEB}" type="presOf" srcId="{85B44F56-2426-4DD3-8817-E00483D1C89C}" destId="{D7DECE33-582A-4C7C-9EA8-87A6D324E9AE}" srcOrd="0" destOrd="0" presId="urn:microsoft.com/office/officeart/2005/8/layout/hierarchy6"/>
    <dgm:cxn modelId="{E54F7053-0E70-4140-A37F-55AB0F67D908}" type="presOf" srcId="{FE56B4BC-B714-4736-84B3-C40B82D49272}" destId="{FBCC1C66-4B77-43E1-A1C0-BB951DC2F8E7}" srcOrd="0" destOrd="0" presId="urn:microsoft.com/office/officeart/2005/8/layout/hierarchy6"/>
    <dgm:cxn modelId="{4F528F58-25CF-45E9-9F9B-A7BE57C4FD47}" type="presOf" srcId="{34DB8857-6AC8-45EF-9ED1-1FDDB58B3E56}" destId="{E6C97914-20E9-4E24-906D-F2176D1E2A71}" srcOrd="0" destOrd="0" presId="urn:microsoft.com/office/officeart/2005/8/layout/hierarchy6"/>
    <dgm:cxn modelId="{A5102D5A-F1E5-49F8-A972-B0647C227E1B}" srcId="{A2AF531E-D0E5-4F18-8A3D-C4A237691939}" destId="{FE56B4BC-B714-4736-84B3-C40B82D49272}" srcOrd="0" destOrd="0" parTransId="{D19D8384-BA17-4AC6-87EE-CA15089597BA}" sibTransId="{5C59769F-FF24-4B1A-8325-6E1632A101AE}"/>
    <dgm:cxn modelId="{3FEB987F-490C-4887-A82E-3365B8EEB7EE}" type="presOf" srcId="{CA4CC870-5F8C-4950-9C3F-CDDD8D47B8FE}" destId="{FA3C0E98-020C-4722-A3FE-DAF5F84B8767}" srcOrd="0" destOrd="0" presId="urn:microsoft.com/office/officeart/2005/8/layout/hierarchy6"/>
    <dgm:cxn modelId="{D0D1A07F-F731-4692-ABDF-92F1C7FA01B1}" type="presOf" srcId="{D854F8F2-9F88-41DD-A68E-F2B8EE2B1DE8}" destId="{EB8E0749-6037-4886-8686-5D40D8ECCEE6}" srcOrd="0" destOrd="0" presId="urn:microsoft.com/office/officeart/2005/8/layout/hierarchy6"/>
    <dgm:cxn modelId="{D57CD384-5EAF-4CE1-81D4-F66043119419}" type="presOf" srcId="{4801CD27-9E90-4A40-A722-62C24B44C260}" destId="{14A4B9B4-3D5F-4C84-BC6F-411760D22703}" srcOrd="0" destOrd="0" presId="urn:microsoft.com/office/officeart/2005/8/layout/hierarchy6"/>
    <dgm:cxn modelId="{F0796C98-0412-497C-B175-7598E9D728BC}" srcId="{CA4CC870-5F8C-4950-9C3F-CDDD8D47B8FE}" destId="{F1713A47-0FBB-4698-96A0-625B143EEA94}" srcOrd="1" destOrd="0" parTransId="{033905F5-677D-484E-BC7A-5C53F8216236}" sibTransId="{3EC5872E-3B86-4A40-B80B-6D8BB5C7478B}"/>
    <dgm:cxn modelId="{5190ED9A-B3E2-4C88-8A2D-7430F1778A1D}" type="presOf" srcId="{31AF8B68-B15A-4E4B-BDF6-198E0CF56D5A}" destId="{B35A15AA-AFED-4623-8F52-BB5DB86C9DDB}" srcOrd="0" destOrd="0" presId="urn:microsoft.com/office/officeart/2005/8/layout/hierarchy6"/>
    <dgm:cxn modelId="{3298639D-E581-48D6-A1D2-933114CB0960}" type="presOf" srcId="{9510B265-B036-458B-9CAF-29F8D1CC219C}" destId="{9F588786-1845-44DC-9CE4-35ED2A78623B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086CCAC-AB04-4BA2-9A27-CC1909C4750D}" type="presOf" srcId="{E25186BC-08B3-4851-B4B7-96248D7C8D8F}" destId="{8AA4D341-142C-42FE-98DE-66A6F20AECB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AB533FC4-8248-46E6-A675-3F3B4F014960}" type="presOf" srcId="{04FF5126-8F85-4DD3-8878-2ED344EF0AC8}" destId="{86F95A29-5235-422D-96EE-BAFAABAD6257}" srcOrd="0" destOrd="0" presId="urn:microsoft.com/office/officeart/2005/8/layout/hierarchy6"/>
    <dgm:cxn modelId="{7DA1CDCC-C0BF-4B91-95EC-F4AF04B48781}" type="presOf" srcId="{F811C89D-57EF-4C0A-BBE0-D4796F30B744}" destId="{691200C7-FEBB-4446-9AA5-76388F8E3FA0}" srcOrd="0" destOrd="0" presId="urn:microsoft.com/office/officeart/2005/8/layout/hierarchy6"/>
    <dgm:cxn modelId="{B8542ACD-F72E-46A2-B47E-122C1DCF40B2}" srcId="{A2AF531E-D0E5-4F18-8A3D-C4A237691939}" destId="{34DB8857-6AC8-45EF-9ED1-1FDDB58B3E56}" srcOrd="2" destOrd="0" parTransId="{85B44F56-2426-4DD3-8817-E00483D1C89C}" sibTransId="{0BA591D1-C89B-46C2-A3A9-D3B634963D3A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73876EE-BAAF-4C98-AC76-8686E3690EC9}" type="presOf" srcId="{42CBFB36-10AF-41E8-942C-6656C679976D}" destId="{9A48CF19-F5DC-457F-8FA3-46CD8BDFF3A0}" srcOrd="0" destOrd="0" presId="urn:microsoft.com/office/officeart/2005/8/layout/hierarchy6"/>
    <dgm:cxn modelId="{0CFD4BFA-4EDA-4109-87D9-ED8C9FE1DE98}" type="presOf" srcId="{D19D8384-BA17-4AC6-87EE-CA15089597BA}" destId="{F8931B6D-A274-4A3F-BCB5-4E2F9E1A5FBA}" srcOrd="0" destOrd="0" presId="urn:microsoft.com/office/officeart/2005/8/layout/hierarchy6"/>
    <dgm:cxn modelId="{5A1EF870-18F9-40A7-BF5C-B6ABCE3F10AB}" type="presParOf" srcId="{3F07D7E2-E965-43CE-A330-13369F1805EA}" destId="{E466D950-1166-446A-8834-0989703BB104}" srcOrd="0" destOrd="0" presId="urn:microsoft.com/office/officeart/2005/8/layout/hierarchy6"/>
    <dgm:cxn modelId="{F20934E4-9DC7-4651-AD96-2973660CF5C0}" type="presParOf" srcId="{E466D950-1166-446A-8834-0989703BB104}" destId="{9946BB4B-0D0D-4192-B468-E6FAAB5AE8F3}" srcOrd="0" destOrd="0" presId="urn:microsoft.com/office/officeart/2005/8/layout/hierarchy6"/>
    <dgm:cxn modelId="{9D9B26F9-AFAE-4CAD-BC05-066D7233906E}" type="presParOf" srcId="{9946BB4B-0D0D-4192-B468-E6FAAB5AE8F3}" destId="{AE6B7500-F7A4-4A4F-BB14-2D8298DA3CC6}" srcOrd="0" destOrd="0" presId="urn:microsoft.com/office/officeart/2005/8/layout/hierarchy6"/>
    <dgm:cxn modelId="{4402B9A8-584E-4EE5-B709-EB6FFA620B70}" type="presParOf" srcId="{AE6B7500-F7A4-4A4F-BB14-2D8298DA3CC6}" destId="{FA3C0E98-020C-4722-A3FE-DAF5F84B8767}" srcOrd="0" destOrd="0" presId="urn:microsoft.com/office/officeart/2005/8/layout/hierarchy6"/>
    <dgm:cxn modelId="{642923BE-D9C7-46BF-BBE6-87152743CB5F}" type="presParOf" srcId="{AE6B7500-F7A4-4A4F-BB14-2D8298DA3CC6}" destId="{09C1423B-0903-4546-A0DC-2C7D50C11C18}" srcOrd="1" destOrd="0" presId="urn:microsoft.com/office/officeart/2005/8/layout/hierarchy6"/>
    <dgm:cxn modelId="{3F080B29-A475-4755-82F6-0141064EECA4}" type="presParOf" srcId="{09C1423B-0903-4546-A0DC-2C7D50C11C18}" destId="{86F95A29-5235-422D-96EE-BAFAABAD6257}" srcOrd="0" destOrd="0" presId="urn:microsoft.com/office/officeart/2005/8/layout/hierarchy6"/>
    <dgm:cxn modelId="{77D00D0C-B1AD-43BA-B200-CE4362B0AB74}" type="presParOf" srcId="{09C1423B-0903-4546-A0DC-2C7D50C11C18}" destId="{2F297B09-7C1C-4424-9901-E82569B998A9}" srcOrd="1" destOrd="0" presId="urn:microsoft.com/office/officeart/2005/8/layout/hierarchy6"/>
    <dgm:cxn modelId="{D08F0624-02E7-49AD-90EE-3870C9FFB19B}" type="presParOf" srcId="{2F297B09-7C1C-4424-9901-E82569B998A9}" destId="{8AA4D341-142C-42FE-98DE-66A6F20AECB5}" srcOrd="0" destOrd="0" presId="urn:microsoft.com/office/officeart/2005/8/layout/hierarchy6"/>
    <dgm:cxn modelId="{5C787D4E-D903-426E-8811-64BE0070C27D}" type="presParOf" srcId="{2F297B09-7C1C-4424-9901-E82569B998A9}" destId="{2940E683-8768-49C0-8319-79D0963B5A3F}" srcOrd="1" destOrd="0" presId="urn:microsoft.com/office/officeart/2005/8/layout/hierarchy6"/>
    <dgm:cxn modelId="{957431BB-DCC1-42C5-B526-FE1AD4542AC1}" type="presParOf" srcId="{2940E683-8768-49C0-8319-79D0963B5A3F}" destId="{9A48CF19-F5DC-457F-8FA3-46CD8BDFF3A0}" srcOrd="0" destOrd="0" presId="urn:microsoft.com/office/officeart/2005/8/layout/hierarchy6"/>
    <dgm:cxn modelId="{4AE3E851-7394-4F7A-9097-12BC332AAF43}" type="presParOf" srcId="{2940E683-8768-49C0-8319-79D0963B5A3F}" destId="{71B131CB-039A-440D-BF33-A4BA209987C5}" srcOrd="1" destOrd="0" presId="urn:microsoft.com/office/officeart/2005/8/layout/hierarchy6"/>
    <dgm:cxn modelId="{639874C1-58CC-4A59-A659-EE61023A9944}" type="presParOf" srcId="{71B131CB-039A-440D-BF33-A4BA209987C5}" destId="{11BAE7CF-A36D-446D-AF86-7DCB6102F4BD}" srcOrd="0" destOrd="0" presId="urn:microsoft.com/office/officeart/2005/8/layout/hierarchy6"/>
    <dgm:cxn modelId="{35B7F8B6-F9DA-45A1-8ED9-71DD67D03124}" type="presParOf" srcId="{71B131CB-039A-440D-BF33-A4BA209987C5}" destId="{0F9FB6EB-1BAD-4AB5-8054-7C0668940C3E}" srcOrd="1" destOrd="0" presId="urn:microsoft.com/office/officeart/2005/8/layout/hierarchy6"/>
    <dgm:cxn modelId="{32D2B9FD-659D-4E6E-B671-5109061CFD75}" type="presParOf" srcId="{0F9FB6EB-1BAD-4AB5-8054-7C0668940C3E}" destId="{F8931B6D-A274-4A3F-BCB5-4E2F9E1A5FBA}" srcOrd="0" destOrd="0" presId="urn:microsoft.com/office/officeart/2005/8/layout/hierarchy6"/>
    <dgm:cxn modelId="{06A2754F-15CB-47C7-88D9-1280B26F153E}" type="presParOf" srcId="{0F9FB6EB-1BAD-4AB5-8054-7C0668940C3E}" destId="{8274585B-B690-4CDB-A1B0-E3B9D2950808}" srcOrd="1" destOrd="0" presId="urn:microsoft.com/office/officeart/2005/8/layout/hierarchy6"/>
    <dgm:cxn modelId="{D4CC4760-271E-4681-824B-C1066028319F}" type="presParOf" srcId="{8274585B-B690-4CDB-A1B0-E3B9D2950808}" destId="{FBCC1C66-4B77-43E1-A1C0-BB951DC2F8E7}" srcOrd="0" destOrd="0" presId="urn:microsoft.com/office/officeart/2005/8/layout/hierarchy6"/>
    <dgm:cxn modelId="{9DF7274D-0496-4F7E-B0CC-C908B9F02CDD}" type="presParOf" srcId="{8274585B-B690-4CDB-A1B0-E3B9D2950808}" destId="{2AED315B-FB95-49C8-873D-DF470A8191FF}" srcOrd="1" destOrd="0" presId="urn:microsoft.com/office/officeart/2005/8/layout/hierarchy6"/>
    <dgm:cxn modelId="{40AC5E78-217D-4F08-8993-4BA6427B85BE}" type="presParOf" srcId="{0F9FB6EB-1BAD-4AB5-8054-7C0668940C3E}" destId="{691200C7-FEBB-4446-9AA5-76388F8E3FA0}" srcOrd="2" destOrd="0" presId="urn:microsoft.com/office/officeart/2005/8/layout/hierarchy6"/>
    <dgm:cxn modelId="{FA440969-DEFB-4612-981A-D2C134758DDE}" type="presParOf" srcId="{0F9FB6EB-1BAD-4AB5-8054-7C0668940C3E}" destId="{137A3834-DD27-427B-BA6D-441C7B1C0094}" srcOrd="3" destOrd="0" presId="urn:microsoft.com/office/officeart/2005/8/layout/hierarchy6"/>
    <dgm:cxn modelId="{07864A82-8EEC-40A8-BD2B-858B49CF6E64}" type="presParOf" srcId="{137A3834-DD27-427B-BA6D-441C7B1C0094}" destId="{EB8E0749-6037-4886-8686-5D40D8ECCEE6}" srcOrd="0" destOrd="0" presId="urn:microsoft.com/office/officeart/2005/8/layout/hierarchy6"/>
    <dgm:cxn modelId="{7A1DFB10-4D26-46DC-B78B-82C308357724}" type="presParOf" srcId="{137A3834-DD27-427B-BA6D-441C7B1C0094}" destId="{ACED69E0-8F59-4399-ABBE-7EC657A0C8FC}" srcOrd="1" destOrd="0" presId="urn:microsoft.com/office/officeart/2005/8/layout/hierarchy6"/>
    <dgm:cxn modelId="{BA782748-4FAA-4574-9157-334C708647AA}" type="presParOf" srcId="{0F9FB6EB-1BAD-4AB5-8054-7C0668940C3E}" destId="{D7DECE33-582A-4C7C-9EA8-87A6D324E9AE}" srcOrd="4" destOrd="0" presId="urn:microsoft.com/office/officeart/2005/8/layout/hierarchy6"/>
    <dgm:cxn modelId="{21CF6E01-CA1E-4DA3-A436-B9A5461BC4FA}" type="presParOf" srcId="{0F9FB6EB-1BAD-4AB5-8054-7C0668940C3E}" destId="{95118109-7381-4FB9-A9A3-E8F7FB6D5326}" srcOrd="5" destOrd="0" presId="urn:microsoft.com/office/officeart/2005/8/layout/hierarchy6"/>
    <dgm:cxn modelId="{82EFEF7C-C539-4E99-B9DC-8301E4C21D72}" type="presParOf" srcId="{95118109-7381-4FB9-A9A3-E8F7FB6D5326}" destId="{E6C97914-20E9-4E24-906D-F2176D1E2A71}" srcOrd="0" destOrd="0" presId="urn:microsoft.com/office/officeart/2005/8/layout/hierarchy6"/>
    <dgm:cxn modelId="{7BEB5AA2-1D2A-4C4D-9CE5-90F530CE4928}" type="presParOf" srcId="{95118109-7381-4FB9-A9A3-E8F7FB6D5326}" destId="{B91E73BE-D747-47A4-9C22-43BED4081462}" srcOrd="1" destOrd="0" presId="urn:microsoft.com/office/officeart/2005/8/layout/hierarchy6"/>
    <dgm:cxn modelId="{7207314F-0F86-4CD8-B269-E48EF723D442}" type="presParOf" srcId="{2940E683-8768-49C0-8319-79D0963B5A3F}" destId="{BCE54729-C23D-460A-B6D9-5B0F7AAAE094}" srcOrd="2" destOrd="0" presId="urn:microsoft.com/office/officeart/2005/8/layout/hierarchy6"/>
    <dgm:cxn modelId="{AF88AEAF-113C-4AB5-941D-7EC99C42A62A}" type="presParOf" srcId="{2940E683-8768-49C0-8319-79D0963B5A3F}" destId="{89FF5C42-770A-400D-9FCE-12E0B7CF09F0}" srcOrd="3" destOrd="0" presId="urn:microsoft.com/office/officeart/2005/8/layout/hierarchy6"/>
    <dgm:cxn modelId="{7BF52981-64FC-47E2-BD55-747F99A1FF3A}" type="presParOf" srcId="{89FF5C42-770A-400D-9FCE-12E0B7CF09F0}" destId="{B35A15AA-AFED-4623-8F52-BB5DB86C9DDB}" srcOrd="0" destOrd="0" presId="urn:microsoft.com/office/officeart/2005/8/layout/hierarchy6"/>
    <dgm:cxn modelId="{5E342E11-8835-491F-995D-88F20BC77062}" type="presParOf" srcId="{89FF5C42-770A-400D-9FCE-12E0B7CF09F0}" destId="{76F2631A-4280-481D-B7AD-BB5EABC77E4E}" srcOrd="1" destOrd="0" presId="urn:microsoft.com/office/officeart/2005/8/layout/hierarchy6"/>
    <dgm:cxn modelId="{C7046121-DE36-4295-9409-A7AC106F357E}" type="presParOf" srcId="{09C1423B-0903-4546-A0DC-2C7D50C11C18}" destId="{7D4EEA89-147D-4E95-BD3B-5E53258714BC}" srcOrd="2" destOrd="0" presId="urn:microsoft.com/office/officeart/2005/8/layout/hierarchy6"/>
    <dgm:cxn modelId="{327FF3F5-3591-4F1A-8C71-2D518530FD8C}" type="presParOf" srcId="{09C1423B-0903-4546-A0DC-2C7D50C11C18}" destId="{CF3CC8D0-2AC8-4DA6-87DE-401C136F6BE9}" srcOrd="3" destOrd="0" presId="urn:microsoft.com/office/officeart/2005/8/layout/hierarchy6"/>
    <dgm:cxn modelId="{E67C6398-174D-41C4-8C16-87D45B9EAE0E}" type="presParOf" srcId="{CF3CC8D0-2AC8-4DA6-87DE-401C136F6BE9}" destId="{2D468AAC-51CA-44BC-8C67-A85CF3575BCC}" srcOrd="0" destOrd="0" presId="urn:microsoft.com/office/officeart/2005/8/layout/hierarchy6"/>
    <dgm:cxn modelId="{8222CFB0-9E0F-4140-A9C9-0E3D4FE4F7F8}" type="presParOf" srcId="{CF3CC8D0-2AC8-4DA6-87DE-401C136F6BE9}" destId="{E068838E-DF60-4C87-9DC9-FCB9006B0166}" srcOrd="1" destOrd="0" presId="urn:microsoft.com/office/officeart/2005/8/layout/hierarchy6"/>
    <dgm:cxn modelId="{70478D65-244A-4848-B68F-B2809165BFD3}" type="presParOf" srcId="{09C1423B-0903-4546-A0DC-2C7D50C11C18}" destId="{9F588786-1845-44DC-9CE4-35ED2A78623B}" srcOrd="4" destOrd="0" presId="urn:microsoft.com/office/officeart/2005/8/layout/hierarchy6"/>
    <dgm:cxn modelId="{1677F9C0-054A-463D-A116-6F6BABA8675B}" type="presParOf" srcId="{09C1423B-0903-4546-A0DC-2C7D50C11C18}" destId="{985398EE-BB61-4747-A4E2-290A826D0AB8}" srcOrd="5" destOrd="0" presId="urn:microsoft.com/office/officeart/2005/8/layout/hierarchy6"/>
    <dgm:cxn modelId="{5E0FD008-FE18-4C47-9C27-331F2B4FF68C}" type="presParOf" srcId="{985398EE-BB61-4747-A4E2-290A826D0AB8}" destId="{1C9A1DB3-B620-4E27-B2DC-76D0B4246EBA}" srcOrd="0" destOrd="0" presId="urn:microsoft.com/office/officeart/2005/8/layout/hierarchy6"/>
    <dgm:cxn modelId="{8E86BC5E-FC39-4FEB-A701-AE9AA95C3A52}" type="presParOf" srcId="{985398EE-BB61-4747-A4E2-290A826D0AB8}" destId="{9ED2CB95-FC2B-4DEE-9277-DCB7DDC0437D}" srcOrd="1" destOrd="0" presId="urn:microsoft.com/office/officeart/2005/8/layout/hierarchy6"/>
    <dgm:cxn modelId="{B7EE3F62-1AC4-4EA6-9D88-D1D6902259EB}" type="presParOf" srcId="{09C1423B-0903-4546-A0DC-2C7D50C11C18}" destId="{92CC6E24-E40E-45B6-9562-CC905BD5B4BC}" srcOrd="6" destOrd="0" presId="urn:microsoft.com/office/officeart/2005/8/layout/hierarchy6"/>
    <dgm:cxn modelId="{C9F60291-9678-431F-BCEF-267AC9A91B85}" type="presParOf" srcId="{09C1423B-0903-4546-A0DC-2C7D50C11C18}" destId="{B09F2125-1E5B-4011-A038-E5B8AD65E9E6}" srcOrd="7" destOrd="0" presId="urn:microsoft.com/office/officeart/2005/8/layout/hierarchy6"/>
    <dgm:cxn modelId="{D551FFC7-3577-4936-8687-452457940142}" type="presParOf" srcId="{B09F2125-1E5B-4011-A038-E5B8AD65E9E6}" destId="{14A4B9B4-3D5F-4C84-BC6F-411760D22703}" srcOrd="0" destOrd="0" presId="urn:microsoft.com/office/officeart/2005/8/layout/hierarchy6"/>
    <dgm:cxn modelId="{79404177-FC71-4CA0-B2A8-B366AEA3DA54}" type="presParOf" srcId="{B09F2125-1E5B-4011-A038-E5B8AD65E9E6}" destId="{B0FE776B-2996-42BE-9C20-D26E20ADD6CA}" srcOrd="1" destOrd="0" presId="urn:microsoft.com/office/officeart/2005/8/layout/hierarchy6"/>
    <dgm:cxn modelId="{DAEC7C60-8A2F-4DEB-8442-3EDD5A55EC45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422239F-83B6-47A5-A39F-D1B1C9B7FF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FD220F3E-5AEC-431C-9656-F32DFA117A67}" type="parTrans" cxnId="{E20F1C8A-80D5-4953-8F7B-54B3966D1C83}">
      <dgm:prSet/>
      <dgm:spPr/>
    </dgm:pt>
    <dgm:pt modelId="{AFD6C3F3-2D1E-4E0B-A942-F8BC3D60FDAB}" type="sibTrans" cxnId="{E20F1C8A-80D5-4953-8F7B-54B3966D1C8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D0CCE52A-8A94-4828-81E4-7706E249D023}" type="pres">
      <dgm:prSet presAssocID="{FD220F3E-5AEC-431C-9656-F32DFA117A67}" presName="Name19" presStyleLbl="parChTrans1D2" presStyleIdx="2" presStyleCnt="5"/>
      <dgm:spPr/>
    </dgm:pt>
    <dgm:pt modelId="{734522C4-5209-4724-8E7D-AC63BC7562C3}" type="pres">
      <dgm:prSet presAssocID="{2422239F-83B6-47A5-A39F-D1B1C9B7FFF2}" presName="Name21" presStyleCnt="0"/>
      <dgm:spPr/>
    </dgm:pt>
    <dgm:pt modelId="{DF7A34BE-E327-44A2-B2EE-1EECD0A1CF7E}" type="pres">
      <dgm:prSet presAssocID="{2422239F-83B6-47A5-A39F-D1B1C9B7FFF2}" presName="level2Shape" presStyleLbl="node2" presStyleIdx="2" presStyleCnt="5"/>
      <dgm:spPr/>
    </dgm:pt>
    <dgm:pt modelId="{D0E4EE77-0927-4E53-945C-E1CC013B63AB}" type="pres">
      <dgm:prSet presAssocID="{2422239F-83B6-47A5-A39F-D1B1C9B7FFF2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E94EFD62-2B26-4892-B680-411D1D92CF70}" type="presOf" srcId="{2422239F-83B6-47A5-A39F-D1B1C9B7FFF2}" destId="{DF7A34BE-E327-44A2-B2EE-1EECD0A1CF7E}" srcOrd="0" destOrd="0" presId="urn:microsoft.com/office/officeart/2005/8/layout/hierarchy6"/>
    <dgm:cxn modelId="{33080644-18C7-4A21-B073-62A9C288211C}" type="presOf" srcId="{FD220F3E-5AEC-431C-9656-F32DFA117A67}" destId="{D0CCE52A-8A94-4828-81E4-7706E249D023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20F1C8A-80D5-4953-8F7B-54B3966D1C83}" srcId="{11C582FB-D301-4A67-835D-4CB7CEB50770}" destId="{2422239F-83B6-47A5-A39F-D1B1C9B7FFF2}" srcOrd="2" destOrd="0" parTransId="{FD220F3E-5AEC-431C-9656-F32DFA117A67}" sibTransId="{AFD6C3F3-2D1E-4E0B-A942-F8BC3D60FDAB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B0EC86B-71B2-4394-8924-7287AF017E5F}" type="presParOf" srcId="{0810A678-E60C-4760-BC00-63A28DF49489}" destId="{D0CCE52A-8A94-4828-81E4-7706E249D023}" srcOrd="4" destOrd="0" presId="urn:microsoft.com/office/officeart/2005/8/layout/hierarchy6"/>
    <dgm:cxn modelId="{418EE320-AB64-4C19-8430-387C5819544B}" type="presParOf" srcId="{0810A678-E60C-4760-BC00-63A28DF49489}" destId="{734522C4-5209-4724-8E7D-AC63BC7562C3}" srcOrd="5" destOrd="0" presId="urn:microsoft.com/office/officeart/2005/8/layout/hierarchy6"/>
    <dgm:cxn modelId="{7771EEF0-BC1F-445D-8EFE-CD6A6D8F1A0B}" type="presParOf" srcId="{734522C4-5209-4724-8E7D-AC63BC7562C3}" destId="{DF7A34BE-E327-44A2-B2EE-1EECD0A1CF7E}" srcOrd="0" destOrd="0" presId="urn:microsoft.com/office/officeart/2005/8/layout/hierarchy6"/>
    <dgm:cxn modelId="{5F378F23-7507-4D9C-A114-8103A57A0F33}" type="presParOf" srcId="{734522C4-5209-4724-8E7D-AC63BC7562C3}" destId="{D0E4EE77-0927-4E53-945C-E1CC013B63AB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27489AC-A532-4A25-9230-BA5CF45166A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7A249A19-F908-4000-B331-946B2DA907AE}" type="parTrans" cxnId="{F427AA51-DE24-46B7-9306-33E427E6D55B}">
      <dgm:prSet/>
      <dgm:spPr/>
    </dgm:pt>
    <dgm:pt modelId="{5BD0B2CA-3C61-405D-8C44-6BCBB3380744}" type="sibTrans" cxnId="{F427AA51-DE24-46B7-9306-33E427E6D5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33DAD557-6448-417E-AFDF-E86D50DB7076}" type="pres">
      <dgm:prSet presAssocID="{7A249A19-F908-4000-B331-946B2DA907AE}" presName="Name19" presStyleLbl="parChTrans1D2" presStyleIdx="2" presStyleCnt="5"/>
      <dgm:spPr/>
    </dgm:pt>
    <dgm:pt modelId="{7FD8B4E3-21B6-421E-B48C-AF753C5FC54E}" type="pres">
      <dgm:prSet presAssocID="{527489AC-A532-4A25-9230-BA5CF45166A0}" presName="Name21" presStyleCnt="0"/>
      <dgm:spPr/>
    </dgm:pt>
    <dgm:pt modelId="{FCCDF65A-8148-4903-B1C3-51ABAD736C99}" type="pres">
      <dgm:prSet presAssocID="{527489AC-A532-4A25-9230-BA5CF45166A0}" presName="level2Shape" presStyleLbl="node2" presStyleIdx="2" presStyleCnt="5"/>
      <dgm:spPr/>
    </dgm:pt>
    <dgm:pt modelId="{4CA802BB-5841-4F59-9083-115730598AC2}" type="pres">
      <dgm:prSet presAssocID="{527489AC-A532-4A25-9230-BA5CF45166A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F427AA51-DE24-46B7-9306-33E427E6D55B}" srcId="{11C582FB-D301-4A67-835D-4CB7CEB50770}" destId="{527489AC-A532-4A25-9230-BA5CF45166A0}" srcOrd="2" destOrd="0" parTransId="{7A249A19-F908-4000-B331-946B2DA907AE}" sibTransId="{5BD0B2CA-3C61-405D-8C44-6BCBB3380744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DFA1EC0-51B2-4B91-89AB-BD0A742D14A2}" type="presOf" srcId="{7A249A19-F908-4000-B331-946B2DA907AE}" destId="{33DAD557-6448-417E-AFDF-E86D50DB7076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C28BFFC-7E3D-46A8-91DC-C35F073CBEF9}" type="presOf" srcId="{527489AC-A532-4A25-9230-BA5CF45166A0}" destId="{FCCDF65A-8148-4903-B1C3-51ABAD736C9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3535460-5683-4E33-8675-3FC8DD68BBBF}" type="presParOf" srcId="{0810A678-E60C-4760-BC00-63A28DF49489}" destId="{33DAD557-6448-417E-AFDF-E86D50DB7076}" srcOrd="4" destOrd="0" presId="urn:microsoft.com/office/officeart/2005/8/layout/hierarchy6"/>
    <dgm:cxn modelId="{1A69B496-76AD-404C-8C2D-CF9BFB413CD1}" type="presParOf" srcId="{0810A678-E60C-4760-BC00-63A28DF49489}" destId="{7FD8B4E3-21B6-421E-B48C-AF753C5FC54E}" srcOrd="5" destOrd="0" presId="urn:microsoft.com/office/officeart/2005/8/layout/hierarchy6"/>
    <dgm:cxn modelId="{0EDE8F47-A9E2-4878-98F8-531146BBEED6}" type="presParOf" srcId="{7FD8B4E3-21B6-421E-B48C-AF753C5FC54E}" destId="{FCCDF65A-8148-4903-B1C3-51ABAD736C99}" srcOrd="0" destOrd="0" presId="urn:microsoft.com/office/officeart/2005/8/layout/hierarchy6"/>
    <dgm:cxn modelId="{B826116E-FBB9-460B-B40C-2497EDCDE14A}" type="presParOf" srcId="{7FD8B4E3-21B6-421E-B48C-AF753C5FC54E}" destId="{4CA802BB-5841-4F59-9083-115730598AC2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27489AC-A532-4A25-9230-BA5CF45166A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7A249A19-F908-4000-B331-946B2DA907AE}" type="parTrans" cxnId="{F427AA51-DE24-46B7-9306-33E427E6D55B}">
      <dgm:prSet/>
      <dgm:spPr/>
    </dgm:pt>
    <dgm:pt modelId="{5BD0B2CA-3C61-405D-8C44-6BCBB3380744}" type="sibTrans" cxnId="{F427AA51-DE24-46B7-9306-33E427E6D5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33DAD557-6448-417E-AFDF-E86D50DB7076}" type="pres">
      <dgm:prSet presAssocID="{7A249A19-F908-4000-B331-946B2DA907AE}" presName="Name19" presStyleLbl="parChTrans1D2" presStyleIdx="2" presStyleCnt="5"/>
      <dgm:spPr/>
    </dgm:pt>
    <dgm:pt modelId="{7FD8B4E3-21B6-421E-B48C-AF753C5FC54E}" type="pres">
      <dgm:prSet presAssocID="{527489AC-A532-4A25-9230-BA5CF45166A0}" presName="Name21" presStyleCnt="0"/>
      <dgm:spPr/>
    </dgm:pt>
    <dgm:pt modelId="{FCCDF65A-8148-4903-B1C3-51ABAD736C99}" type="pres">
      <dgm:prSet presAssocID="{527489AC-A532-4A25-9230-BA5CF45166A0}" presName="level2Shape" presStyleLbl="node2" presStyleIdx="2" presStyleCnt="5"/>
      <dgm:spPr/>
    </dgm:pt>
    <dgm:pt modelId="{4CA802BB-5841-4F59-9083-115730598AC2}" type="pres">
      <dgm:prSet presAssocID="{527489AC-A532-4A25-9230-BA5CF45166A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F427AA51-DE24-46B7-9306-33E427E6D55B}" srcId="{11C582FB-D301-4A67-835D-4CB7CEB50770}" destId="{527489AC-A532-4A25-9230-BA5CF45166A0}" srcOrd="2" destOrd="0" parTransId="{7A249A19-F908-4000-B331-946B2DA907AE}" sibTransId="{5BD0B2CA-3C61-405D-8C44-6BCBB3380744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5DFA1EC0-51B2-4B91-89AB-BD0A742D14A2}" type="presOf" srcId="{7A249A19-F908-4000-B331-946B2DA907AE}" destId="{33DAD557-6448-417E-AFDF-E86D50DB7076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C28BFFC-7E3D-46A8-91DC-C35F073CBEF9}" type="presOf" srcId="{527489AC-A532-4A25-9230-BA5CF45166A0}" destId="{FCCDF65A-8148-4903-B1C3-51ABAD736C9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3535460-5683-4E33-8675-3FC8DD68BBBF}" type="presParOf" srcId="{0810A678-E60C-4760-BC00-63A28DF49489}" destId="{33DAD557-6448-417E-AFDF-E86D50DB7076}" srcOrd="4" destOrd="0" presId="urn:microsoft.com/office/officeart/2005/8/layout/hierarchy6"/>
    <dgm:cxn modelId="{1A69B496-76AD-404C-8C2D-CF9BFB413CD1}" type="presParOf" srcId="{0810A678-E60C-4760-BC00-63A28DF49489}" destId="{7FD8B4E3-21B6-421E-B48C-AF753C5FC54E}" srcOrd="5" destOrd="0" presId="urn:microsoft.com/office/officeart/2005/8/layout/hierarchy6"/>
    <dgm:cxn modelId="{0EDE8F47-A9E2-4878-98F8-531146BBEED6}" type="presParOf" srcId="{7FD8B4E3-21B6-421E-B48C-AF753C5FC54E}" destId="{FCCDF65A-8148-4903-B1C3-51ABAD736C99}" srcOrd="0" destOrd="0" presId="urn:microsoft.com/office/officeart/2005/8/layout/hierarchy6"/>
    <dgm:cxn modelId="{B826116E-FBB9-460B-B40C-2497EDCDE14A}" type="presParOf" srcId="{7FD8B4E3-21B6-421E-B48C-AF753C5FC54E}" destId="{4CA802BB-5841-4F59-9083-115730598AC2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2BEFB9E-3290-4569-98E4-11887A0F5DE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C627D4B9-3EF5-443F-A704-016503970CCC}" type="parTrans" cxnId="{9336093D-733D-45FD-92FE-DF0B579C4337}">
      <dgm:prSet/>
      <dgm:spPr/>
    </dgm:pt>
    <dgm:pt modelId="{115ACC5B-79B1-4788-8EF4-B5D26521B289}" type="sibTrans" cxnId="{9336093D-733D-45FD-92FE-DF0B579C433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D522323D-ED9F-446B-955C-BF395B6677E3}" type="pres">
      <dgm:prSet presAssocID="{C627D4B9-3EF5-443F-A704-016503970CCC}" presName="Name19" presStyleLbl="parChTrans1D2" presStyleIdx="2" presStyleCnt="5"/>
      <dgm:spPr/>
    </dgm:pt>
    <dgm:pt modelId="{138C59C0-6C4D-4715-B63D-27AF2D52DDC4}" type="pres">
      <dgm:prSet presAssocID="{02BEFB9E-3290-4569-98E4-11887A0F5DE8}" presName="Name21" presStyleCnt="0"/>
      <dgm:spPr/>
    </dgm:pt>
    <dgm:pt modelId="{B19C2F92-FAF3-4E8C-959F-A3714F602941}" type="pres">
      <dgm:prSet presAssocID="{02BEFB9E-3290-4569-98E4-11887A0F5DE8}" presName="level2Shape" presStyleLbl="node2" presStyleIdx="2" presStyleCnt="5"/>
      <dgm:spPr/>
    </dgm:pt>
    <dgm:pt modelId="{E41F3A57-03D4-4F4A-AA47-A7C032CD9281}" type="pres">
      <dgm:prSet presAssocID="{02BEFB9E-3290-4569-98E4-11887A0F5DE8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1400400-19EC-4503-BC09-1DE52EED1E33}" type="presOf" srcId="{C627D4B9-3EF5-443F-A704-016503970CCC}" destId="{D522323D-ED9F-446B-955C-BF395B6677E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336093D-733D-45FD-92FE-DF0B579C4337}" srcId="{11C582FB-D301-4A67-835D-4CB7CEB50770}" destId="{02BEFB9E-3290-4569-98E4-11887A0F5DE8}" srcOrd="2" destOrd="0" parTransId="{C627D4B9-3EF5-443F-A704-016503970CCC}" sibTransId="{115ACC5B-79B1-4788-8EF4-B5D26521B289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285FCE75-2FB2-452D-B078-58A59B893D56}" type="presOf" srcId="{02BEFB9E-3290-4569-98E4-11887A0F5DE8}" destId="{B19C2F92-FAF3-4E8C-959F-A3714F60294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B3083B5-796E-40CD-903A-7C7159E6E611}" type="presParOf" srcId="{0810A678-E60C-4760-BC00-63A28DF49489}" destId="{D522323D-ED9F-446B-955C-BF395B6677E3}" srcOrd="4" destOrd="0" presId="urn:microsoft.com/office/officeart/2005/8/layout/hierarchy6"/>
    <dgm:cxn modelId="{E8216493-0AEF-4DB0-A8FC-C08C6B47A13C}" type="presParOf" srcId="{0810A678-E60C-4760-BC00-63A28DF49489}" destId="{138C59C0-6C4D-4715-B63D-27AF2D52DDC4}" srcOrd="5" destOrd="0" presId="urn:microsoft.com/office/officeart/2005/8/layout/hierarchy6"/>
    <dgm:cxn modelId="{D770C2F2-9492-41D4-9FD1-B63E084A3198}" type="presParOf" srcId="{138C59C0-6C4D-4715-B63D-27AF2D52DDC4}" destId="{B19C2F92-FAF3-4E8C-959F-A3714F602941}" srcOrd="0" destOrd="0" presId="urn:microsoft.com/office/officeart/2005/8/layout/hierarchy6"/>
    <dgm:cxn modelId="{31EB4F1C-3DFE-4690-8883-9F7F81022ACD}" type="presParOf" srcId="{138C59C0-6C4D-4715-B63D-27AF2D52DDC4}" destId="{E41F3A57-03D4-4F4A-AA47-A7C032CD9281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15876-1153-4886-BFA1-89A7AA49CC1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– Where things are</a:t>
          </a:r>
          <a:endParaRPr lang="en-GB" sz="1400" dirty="0"/>
        </a:p>
      </dgm:t>
    </dgm:pt>
    <dgm:pt modelId="{16AA132D-AC14-4B2F-B189-872C31B144D3}" type="parTrans" cxnId="{7FEA8A9E-2719-4318-9980-B2E577ECE6F1}">
      <dgm:prSet/>
      <dgm:spPr/>
    </dgm:pt>
    <dgm:pt modelId="{F56DB375-0A97-4717-A3E0-D3123FC8401E}" type="sibTrans" cxnId="{7FEA8A9E-2719-4318-9980-B2E577ECE6F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A0F0C4E5-FBA0-47F3-A6DE-F8A72191E242}" type="pres">
      <dgm:prSet presAssocID="{16AA132D-AC14-4B2F-B189-872C31B144D3}" presName="Name19" presStyleLbl="parChTrans1D2" presStyleIdx="2" presStyleCnt="5"/>
      <dgm:spPr/>
    </dgm:pt>
    <dgm:pt modelId="{93E4EBBD-E5B8-4FBE-9290-AD1547D48FBA}" type="pres">
      <dgm:prSet presAssocID="{AC515876-1153-4886-BFA1-89A7AA49CC10}" presName="Name21" presStyleCnt="0"/>
      <dgm:spPr/>
    </dgm:pt>
    <dgm:pt modelId="{7C2FE6FF-E32B-487E-8705-239499E6B050}" type="pres">
      <dgm:prSet presAssocID="{AC515876-1153-4886-BFA1-89A7AA49CC10}" presName="level2Shape" presStyleLbl="node2" presStyleIdx="2" presStyleCnt="5"/>
      <dgm:spPr/>
    </dgm:pt>
    <dgm:pt modelId="{9A880B84-D301-4EBF-BB01-BD15E063D61E}" type="pres">
      <dgm:prSet presAssocID="{AC515876-1153-4886-BFA1-89A7AA49CC10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E3EEE31E-FAED-4661-A929-946C2A26DD1D}" type="presOf" srcId="{16AA132D-AC14-4B2F-B189-872C31B144D3}" destId="{A0F0C4E5-FBA0-47F3-A6DE-F8A72191E242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6A46B078-9648-43A0-BAC6-8C4BBE14C138}" type="presOf" srcId="{AC515876-1153-4886-BFA1-89A7AA49CC10}" destId="{7C2FE6FF-E32B-487E-8705-239499E6B050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EA8A9E-2719-4318-9980-B2E577ECE6F1}" srcId="{11C582FB-D301-4A67-835D-4CB7CEB50770}" destId="{AC515876-1153-4886-BFA1-89A7AA49CC10}" srcOrd="2" destOrd="0" parTransId="{16AA132D-AC14-4B2F-B189-872C31B144D3}" sibTransId="{F56DB375-0A97-4717-A3E0-D3123FC8401E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17C380A0-79B0-4921-8F2B-265F6BA41E15}" type="presParOf" srcId="{0810A678-E60C-4760-BC00-63A28DF49489}" destId="{A0F0C4E5-FBA0-47F3-A6DE-F8A72191E242}" srcOrd="4" destOrd="0" presId="urn:microsoft.com/office/officeart/2005/8/layout/hierarchy6"/>
    <dgm:cxn modelId="{5C389873-FE6F-4597-91C0-1E8B240036A0}" type="presParOf" srcId="{0810A678-E60C-4760-BC00-63A28DF49489}" destId="{93E4EBBD-E5B8-4FBE-9290-AD1547D48FBA}" srcOrd="5" destOrd="0" presId="urn:microsoft.com/office/officeart/2005/8/layout/hierarchy6"/>
    <dgm:cxn modelId="{40EB3D8F-863C-4301-95FD-898DC7E45660}" type="presParOf" srcId="{93E4EBBD-E5B8-4FBE-9290-AD1547D48FBA}" destId="{7C2FE6FF-E32B-487E-8705-239499E6B050}" srcOrd="0" destOrd="0" presId="urn:microsoft.com/office/officeart/2005/8/layout/hierarchy6"/>
    <dgm:cxn modelId="{F0134C09-6C1A-4B24-9482-730A2DF27D4B}" type="presParOf" srcId="{93E4EBBD-E5B8-4FBE-9290-AD1547D48FBA}" destId="{9A880B84-D301-4EBF-BB01-BD15E063D61E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4016F58F-D41A-40E5-A28E-7984D9898E2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43B1D8DD-7DCE-415C-B157-DD89576FD182}" type="parTrans" cxnId="{815CCCC5-FE7B-4246-ADED-EF7FC44C115B}">
      <dgm:prSet/>
      <dgm:spPr/>
    </dgm:pt>
    <dgm:pt modelId="{8A461E5B-EADD-4BA9-9EB0-546EA764ED91}" type="sibTrans" cxnId="{815CCCC5-FE7B-4246-ADED-EF7FC44C115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147DD3E6-8AA0-4021-AFCA-F79C524AFDC6}" type="pres">
      <dgm:prSet presAssocID="{43B1D8DD-7DCE-415C-B157-DD89576FD182}" presName="Name19" presStyleLbl="parChTrans1D2" presStyleIdx="2" presStyleCnt="5"/>
      <dgm:spPr/>
    </dgm:pt>
    <dgm:pt modelId="{31218BF1-66ED-4D54-8D35-E0DB8DCBF02D}" type="pres">
      <dgm:prSet presAssocID="{4016F58F-D41A-40E5-A28E-7984D9898E2C}" presName="Name21" presStyleCnt="0"/>
      <dgm:spPr/>
    </dgm:pt>
    <dgm:pt modelId="{83470837-13E4-48DF-B49A-36CA4EE5B223}" type="pres">
      <dgm:prSet presAssocID="{4016F58F-D41A-40E5-A28E-7984D9898E2C}" presName="level2Shape" presStyleLbl="node2" presStyleIdx="2" presStyleCnt="5" custScaleX="112487"/>
      <dgm:spPr/>
    </dgm:pt>
    <dgm:pt modelId="{EF4D9218-D48B-4866-8134-E6F0EE8C97D0}" type="pres">
      <dgm:prSet presAssocID="{4016F58F-D41A-40E5-A28E-7984D9898E2C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417B3F-4A53-4E83-8C9C-54C8C52B7144}" type="presOf" srcId="{4016F58F-D41A-40E5-A28E-7984D9898E2C}" destId="{83470837-13E4-48DF-B49A-36CA4EE5B223}" srcOrd="0" destOrd="0" presId="urn:microsoft.com/office/officeart/2005/8/layout/hierarchy6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815CCCC5-FE7B-4246-ADED-EF7FC44C115B}" srcId="{11C582FB-D301-4A67-835D-4CB7CEB50770}" destId="{4016F58F-D41A-40E5-A28E-7984D9898E2C}" srcOrd="2" destOrd="0" parTransId="{43B1D8DD-7DCE-415C-B157-DD89576FD182}" sibTransId="{8A461E5B-EADD-4BA9-9EB0-546EA764ED91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E3D416D4-6505-4B64-A963-912D7BD33E06}" type="presOf" srcId="{43B1D8DD-7DCE-415C-B157-DD89576FD182}" destId="{147DD3E6-8AA0-4021-AFCA-F79C524AFDC6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48FCC7B-87EF-4863-8F9E-7F4A101FE39D}" type="presParOf" srcId="{0810A678-E60C-4760-BC00-63A28DF49489}" destId="{147DD3E6-8AA0-4021-AFCA-F79C524AFDC6}" srcOrd="4" destOrd="0" presId="urn:microsoft.com/office/officeart/2005/8/layout/hierarchy6"/>
    <dgm:cxn modelId="{8DF1F0E7-C51F-46E6-9CA6-FF8D18A54705}" type="presParOf" srcId="{0810A678-E60C-4760-BC00-63A28DF49489}" destId="{31218BF1-66ED-4D54-8D35-E0DB8DCBF02D}" srcOrd="5" destOrd="0" presId="urn:microsoft.com/office/officeart/2005/8/layout/hierarchy6"/>
    <dgm:cxn modelId="{9896D6E5-50A0-48EC-BCDB-96B6361621AC}" type="presParOf" srcId="{31218BF1-66ED-4D54-8D35-E0DB8DCBF02D}" destId="{83470837-13E4-48DF-B49A-36CA4EE5B223}" srcOrd="0" destOrd="0" presId="urn:microsoft.com/office/officeart/2005/8/layout/hierarchy6"/>
    <dgm:cxn modelId="{DE987BA6-E0BF-45D6-8483-12D2E2960703}" type="presParOf" srcId="{31218BF1-66ED-4D54-8D35-E0DB8DCBF02D}" destId="{EF4D9218-D48B-4866-8134-E6F0EE8C97D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23F95405-CFC8-4FD8-8479-B7927204AE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</a:t>
          </a:r>
          <a:endParaRPr lang="en-GB" sz="1400" dirty="0"/>
        </a:p>
      </dgm:t>
    </dgm:pt>
    <dgm:pt modelId="{C020134F-59AF-45F3-B423-6C0455B7F5DD}" type="parTrans" cxnId="{A82B1B31-21FD-4640-843C-0829EED4765A}">
      <dgm:prSet/>
      <dgm:spPr/>
    </dgm:pt>
    <dgm:pt modelId="{F34B8676-FE25-4179-8569-2D25D3181850}" type="sibTrans" cxnId="{A82B1B31-21FD-4640-843C-0829EED4765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E4B6606-F79E-4BCA-B7DC-9D033D2E3DE4}" type="pres">
      <dgm:prSet presAssocID="{C020134F-59AF-45F3-B423-6C0455B7F5DD}" presName="Name19" presStyleLbl="parChTrans1D2" presStyleIdx="2" presStyleCnt="5"/>
      <dgm:spPr/>
    </dgm:pt>
    <dgm:pt modelId="{C4CEC63A-7FE0-4C77-8FAE-8BE4691FD66E}" type="pres">
      <dgm:prSet presAssocID="{23F95405-CFC8-4FD8-8479-B7927204AEA6}" presName="Name21" presStyleCnt="0"/>
      <dgm:spPr/>
    </dgm:pt>
    <dgm:pt modelId="{896C9DCB-AAAB-4297-9552-5FAB18F1BC67}" type="pres">
      <dgm:prSet presAssocID="{23F95405-CFC8-4FD8-8479-B7927204AEA6}" presName="level2Shape" presStyleLbl="node2" presStyleIdx="2" presStyleCnt="5" custScaleX="134184"/>
      <dgm:spPr/>
    </dgm:pt>
    <dgm:pt modelId="{51846499-172C-4206-A57F-5050243A0350}" type="pres">
      <dgm:prSet presAssocID="{23F95405-CFC8-4FD8-8479-B7927204AEA6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27693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D84B2312-1023-42E3-BC03-FF95F6CC1384}" type="presOf" srcId="{23F95405-CFC8-4FD8-8479-B7927204AEA6}" destId="{896C9DCB-AAAB-4297-9552-5FAB18F1BC6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A82B1B31-21FD-4640-843C-0829EED4765A}" srcId="{11C582FB-D301-4A67-835D-4CB7CEB50770}" destId="{23F95405-CFC8-4FD8-8479-B7927204AEA6}" srcOrd="2" destOrd="0" parTransId="{C020134F-59AF-45F3-B423-6C0455B7F5DD}" sibTransId="{F34B8676-FE25-4179-8569-2D25D3181850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4B0DA2B7-C766-428D-B71A-65E8406CD662}" type="presOf" srcId="{C020134F-59AF-45F3-B423-6C0455B7F5DD}" destId="{EE4B6606-F79E-4BCA-B7DC-9D033D2E3DE4}" srcOrd="0" destOrd="0" presId="urn:microsoft.com/office/officeart/2005/8/layout/hierarchy6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A542E8F-5EAC-43C5-A74D-DF07CC21457F}" type="presParOf" srcId="{0810A678-E60C-4760-BC00-63A28DF49489}" destId="{EE4B6606-F79E-4BCA-B7DC-9D033D2E3DE4}" srcOrd="4" destOrd="0" presId="urn:microsoft.com/office/officeart/2005/8/layout/hierarchy6"/>
    <dgm:cxn modelId="{D6139831-6930-4783-BBEB-41F400FE7332}" type="presParOf" srcId="{0810A678-E60C-4760-BC00-63A28DF49489}" destId="{C4CEC63A-7FE0-4C77-8FAE-8BE4691FD66E}" srcOrd="5" destOrd="0" presId="urn:microsoft.com/office/officeart/2005/8/layout/hierarchy6"/>
    <dgm:cxn modelId="{C9AF2A35-B58B-4A49-BB94-5F5AD2BF2684}" type="presParOf" srcId="{C4CEC63A-7FE0-4C77-8FAE-8BE4691FD66E}" destId="{896C9DCB-AAAB-4297-9552-5FAB18F1BC67}" srcOrd="0" destOrd="0" presId="urn:microsoft.com/office/officeart/2005/8/layout/hierarchy6"/>
    <dgm:cxn modelId="{17E6442D-B409-4927-93B9-56EBC156B4BE}" type="presParOf" srcId="{C4CEC63A-7FE0-4C77-8FAE-8BE4691FD66E}" destId="{51846499-172C-4206-A57F-5050243A0350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D5F1CF5C-276F-4CDF-A518-90E4A5688B1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8EE0EB67-F579-443E-B2B9-E36D433EE2A0}" type="parTrans" cxnId="{0AE876A2-7D69-47FB-B48C-9AF2F4E4CE6C}">
      <dgm:prSet/>
      <dgm:spPr/>
    </dgm:pt>
    <dgm:pt modelId="{648F0DA4-9F1B-415C-AA12-7E91E141DD5F}" type="sibTrans" cxnId="{0AE876A2-7D69-47FB-B48C-9AF2F4E4CE6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1192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1192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1192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1192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CACE457E-7F07-4E0A-8F09-081914AE4DA0}" type="pres">
      <dgm:prSet presAssocID="{8EE0EB67-F579-443E-B2B9-E36D433EE2A0}" presName="Name19" presStyleLbl="parChTrans1D2" presStyleIdx="2" presStyleCnt="5"/>
      <dgm:spPr/>
    </dgm:pt>
    <dgm:pt modelId="{BCD68611-AD0E-41A9-9A47-A7D06EAEC2C3}" type="pres">
      <dgm:prSet presAssocID="{D5F1CF5C-276F-4CDF-A518-90E4A5688B1C}" presName="Name21" presStyleCnt="0"/>
      <dgm:spPr/>
    </dgm:pt>
    <dgm:pt modelId="{62C092C4-63B5-4EFC-8ED7-B5CAEB4CC0A9}" type="pres">
      <dgm:prSet presAssocID="{D5F1CF5C-276F-4CDF-A518-90E4A5688B1C}" presName="level2Shape" presStyleLbl="node2" presStyleIdx="2" presStyleCnt="5" custScaleX="134184"/>
      <dgm:spPr/>
    </dgm:pt>
    <dgm:pt modelId="{B79EA96D-1D36-474D-988E-80853A04E62B}" type="pres">
      <dgm:prSet presAssocID="{D5F1CF5C-276F-4CDF-A518-90E4A5688B1C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3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3" presStyleCnt="5" custScaleX="132119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F326EF42-A43E-498D-B989-1101BFBCFCA9}" type="presOf" srcId="{8EE0EB67-F579-443E-B2B9-E36D433EE2A0}" destId="{CACE457E-7F07-4E0A-8F09-081914AE4DA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0AE876A2-7D69-47FB-B48C-9AF2F4E4CE6C}" srcId="{11C582FB-D301-4A67-835D-4CB7CEB50770}" destId="{D5F1CF5C-276F-4CDF-A518-90E4A5688B1C}" srcOrd="2" destOrd="0" parTransId="{8EE0EB67-F579-443E-B2B9-E36D433EE2A0}" sibTransId="{648F0DA4-9F1B-415C-AA12-7E91E141DD5F}"/>
    <dgm:cxn modelId="{5989A0A6-6858-4CC3-8D67-A7735E6686F3}" srcId="{11C582FB-D301-4A67-835D-4CB7CEB50770}" destId="{8CC501B0-1DFC-4223-A610-7D4974D290B5}" srcOrd="3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2AF101FC-8867-4512-A03B-8107BB70343D}" type="presOf" srcId="{D5F1CF5C-276F-4CDF-A518-90E4A5688B1C}" destId="{62C092C4-63B5-4EFC-8ED7-B5CAEB4CC0A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4EDE0DD-4F0D-4674-AFC2-DAEDE31223D4}" type="presParOf" srcId="{0810A678-E60C-4760-BC00-63A28DF49489}" destId="{CACE457E-7F07-4E0A-8F09-081914AE4DA0}" srcOrd="4" destOrd="0" presId="urn:microsoft.com/office/officeart/2005/8/layout/hierarchy6"/>
    <dgm:cxn modelId="{8789E936-7AF4-4D11-83F0-934713735793}" type="presParOf" srcId="{0810A678-E60C-4760-BC00-63A28DF49489}" destId="{BCD68611-AD0E-41A9-9A47-A7D06EAEC2C3}" srcOrd="5" destOrd="0" presId="urn:microsoft.com/office/officeart/2005/8/layout/hierarchy6"/>
    <dgm:cxn modelId="{4261561A-787D-436B-A656-12A852FE3EE6}" type="presParOf" srcId="{BCD68611-AD0E-41A9-9A47-A7D06EAEC2C3}" destId="{62C092C4-63B5-4EFC-8ED7-B5CAEB4CC0A9}" srcOrd="0" destOrd="0" presId="urn:microsoft.com/office/officeart/2005/8/layout/hierarchy6"/>
    <dgm:cxn modelId="{649218AB-45E9-47BD-9C10-CE2AD8BF08E2}" type="presParOf" srcId="{BCD68611-AD0E-41A9-9A47-A7D06EAEC2C3}" destId="{B79EA96D-1D36-474D-988E-80853A04E62B}" srcOrd="1" destOrd="0" presId="urn:microsoft.com/office/officeart/2005/8/layout/hierarchy6"/>
    <dgm:cxn modelId="{0A6FCC74-ACE4-4E72-9524-377C1730CA9C}" type="presParOf" srcId="{0810A678-E60C-4760-BC00-63A28DF49489}" destId="{8F07F99B-93BA-4DC2-B33F-3FE6E29EA551}" srcOrd="6" destOrd="0" presId="urn:microsoft.com/office/officeart/2005/8/layout/hierarchy6"/>
    <dgm:cxn modelId="{A13E5869-A58A-4952-A5F9-33904B97E9C4}" type="presParOf" srcId="{0810A678-E60C-4760-BC00-63A28DF49489}" destId="{C918A4CF-6101-43F9-BA9C-2A68D66288F7}" srcOrd="7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30876" y="794375"/>
          <a:ext cx="4890603" cy="12499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67485" y="830984"/>
        <a:ext cx="4817385" cy="1176694"/>
      </dsp:txXfrm>
    </dsp:sp>
    <dsp:sp modelId="{33643D00-C75E-4DF5-A0F0-DFA21355EB8A}">
      <dsp:nvSpPr>
        <dsp:cNvPr id="0" name=""/>
        <dsp:cNvSpPr/>
      </dsp:nvSpPr>
      <dsp:spPr>
        <a:xfrm>
          <a:off x="778173" y="2044287"/>
          <a:ext cx="4198004" cy="414681"/>
        </a:xfrm>
        <a:custGeom>
          <a:avLst/>
          <a:gdLst/>
          <a:ahLst/>
          <a:cxnLst/>
          <a:rect l="0" t="0" r="0" b="0"/>
          <a:pathLst>
            <a:path>
              <a:moveTo>
                <a:pt x="4198004" y="0"/>
              </a:moveTo>
              <a:lnTo>
                <a:pt x="4198004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5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009" y="2489332"/>
        <a:ext cx="1494327" cy="975975"/>
      </dsp:txXfrm>
    </dsp:sp>
    <dsp:sp modelId="{67357A81-5F47-46C8-8791-23DB6B665016}">
      <dsp:nvSpPr>
        <dsp:cNvPr id="0" name=""/>
        <dsp:cNvSpPr/>
      </dsp:nvSpPr>
      <dsp:spPr>
        <a:xfrm>
          <a:off x="2799745" y="2044287"/>
          <a:ext cx="2176432" cy="414681"/>
        </a:xfrm>
        <a:custGeom>
          <a:avLst/>
          <a:gdLst/>
          <a:ahLst/>
          <a:cxnLst/>
          <a:rect l="0" t="0" r="0" b="0"/>
          <a:pathLst>
            <a:path>
              <a:moveTo>
                <a:pt x="2176432" y="0"/>
              </a:moveTo>
              <a:lnTo>
                <a:pt x="2176432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022217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052581" y="2489332"/>
        <a:ext cx="1494327" cy="975975"/>
      </dsp:txXfrm>
    </dsp:sp>
    <dsp:sp modelId="{40DFFDB1-B520-47B7-822B-C8D993AC7BB2}">
      <dsp:nvSpPr>
        <dsp:cNvPr id="0" name=""/>
        <dsp:cNvSpPr/>
      </dsp:nvSpPr>
      <dsp:spPr>
        <a:xfrm>
          <a:off x="4821317" y="2044287"/>
          <a:ext cx="154860" cy="414681"/>
        </a:xfrm>
        <a:custGeom>
          <a:avLst/>
          <a:gdLst/>
          <a:ahLst/>
          <a:cxnLst/>
          <a:rect l="0" t="0" r="0" b="0"/>
          <a:pathLst>
            <a:path>
              <a:moveTo>
                <a:pt x="154860" y="0"/>
              </a:moveTo>
              <a:lnTo>
                <a:pt x="154860" y="207340"/>
              </a:lnTo>
              <a:lnTo>
                <a:pt x="0" y="207340"/>
              </a:lnTo>
              <a:lnTo>
                <a:pt x="0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7CB6E-B43F-4E68-8B1A-DBF5BA02FD09}">
      <dsp:nvSpPr>
        <dsp:cNvPr id="0" name=""/>
        <dsp:cNvSpPr/>
      </dsp:nvSpPr>
      <dsp:spPr>
        <a:xfrm>
          <a:off x="4043789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074153" y="2489332"/>
        <a:ext cx="1494327" cy="975975"/>
      </dsp:txXfrm>
    </dsp:sp>
    <dsp:sp modelId="{8F07F99B-93BA-4DC2-B33F-3FE6E29EA551}">
      <dsp:nvSpPr>
        <dsp:cNvPr id="0" name=""/>
        <dsp:cNvSpPr/>
      </dsp:nvSpPr>
      <dsp:spPr>
        <a:xfrm>
          <a:off x="4976178" y="2044287"/>
          <a:ext cx="2021572" cy="414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340"/>
              </a:lnTo>
              <a:lnTo>
                <a:pt x="2021572" y="207340"/>
              </a:lnTo>
              <a:lnTo>
                <a:pt x="2021572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065362" y="2458968"/>
          <a:ext cx="1864776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095726" y="2489332"/>
        <a:ext cx="1804048" cy="975975"/>
      </dsp:txXfrm>
    </dsp:sp>
    <dsp:sp modelId="{BA22A026-CFCC-447B-AE71-C45F242F1A6C}">
      <dsp:nvSpPr>
        <dsp:cNvPr id="0" name=""/>
        <dsp:cNvSpPr/>
      </dsp:nvSpPr>
      <dsp:spPr>
        <a:xfrm>
          <a:off x="4976178" y="2044287"/>
          <a:ext cx="4198004" cy="414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7340"/>
              </a:lnTo>
              <a:lnTo>
                <a:pt x="4198004" y="207340"/>
              </a:lnTo>
              <a:lnTo>
                <a:pt x="4198004" y="414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2D6EE0-0958-4C0D-86D4-98914C13AD99}">
      <dsp:nvSpPr>
        <dsp:cNvPr id="0" name=""/>
        <dsp:cNvSpPr/>
      </dsp:nvSpPr>
      <dsp:spPr>
        <a:xfrm>
          <a:off x="8396655" y="2458968"/>
          <a:ext cx="1555055" cy="103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27019" y="2489332"/>
        <a:ext cx="1494327" cy="9759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544539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567105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61414" y="1314993"/>
          <a:ext cx="290403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4034" y="0"/>
              </a:moveTo>
              <a:lnTo>
                <a:pt x="29040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82141" y="1570605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00858" y="1589322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8127" y="2209636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98" y="2465248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1769" y="2493419"/>
        <a:ext cx="1372715" cy="905488"/>
      </dsp:txXfrm>
    </dsp:sp>
    <dsp:sp modelId="{BCE54729-C23D-460A-B6D9-5B0F7AAAE094}">
      <dsp:nvSpPr>
        <dsp:cNvPr id="0" name=""/>
        <dsp:cNvSpPr/>
      </dsp:nvSpPr>
      <dsp:spPr>
        <a:xfrm>
          <a:off x="2568609" y="2209636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0220" y="2465248"/>
          <a:ext cx="1696779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8391" y="2493419"/>
        <a:ext cx="1640437" cy="905488"/>
      </dsp:txXfrm>
    </dsp:sp>
    <dsp:sp modelId="{9F588786-1845-44DC-9CE4-35ED2A78623B}">
      <dsp:nvSpPr>
        <dsp:cNvPr id="0" name=""/>
        <dsp:cNvSpPr/>
      </dsp:nvSpPr>
      <dsp:spPr>
        <a:xfrm>
          <a:off x="3661414" y="2209636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4563" y="2465248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2734" y="2493419"/>
        <a:ext cx="1372715" cy="905488"/>
      </dsp:txXfrm>
    </dsp:sp>
    <dsp:sp modelId="{92CC6E24-E40E-45B6-9562-CC905BD5B4BC}">
      <dsp:nvSpPr>
        <dsp:cNvPr id="0" name=""/>
        <dsp:cNvSpPr/>
      </dsp:nvSpPr>
      <dsp:spPr>
        <a:xfrm>
          <a:off x="3661414" y="2209636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21185" y="2465248"/>
          <a:ext cx="1898045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49356" y="2493419"/>
        <a:ext cx="1841703" cy="905488"/>
      </dsp:txXfrm>
    </dsp:sp>
    <dsp:sp modelId="{67357A81-5F47-46C8-8791-23DB6B665016}">
      <dsp:nvSpPr>
        <dsp:cNvPr id="0" name=""/>
        <dsp:cNvSpPr/>
      </dsp:nvSpPr>
      <dsp:spPr>
        <a:xfrm>
          <a:off x="4907524" y="1314993"/>
          <a:ext cx="1657925" cy="255612"/>
        </a:xfrm>
        <a:custGeom>
          <a:avLst/>
          <a:gdLst/>
          <a:ahLst/>
          <a:cxnLst/>
          <a:rect l="0" t="0" r="0" b="0"/>
          <a:pathLst>
            <a:path>
              <a:moveTo>
                <a:pt x="1657925" y="0"/>
              </a:moveTo>
              <a:lnTo>
                <a:pt x="1657925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8251" y="1570605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6968" y="1589322"/>
        <a:ext cx="921112" cy="601596"/>
      </dsp:txXfrm>
    </dsp:sp>
    <dsp:sp modelId="{26EF2105-3B6E-4849-B52C-A4859AD0306F}">
      <dsp:nvSpPr>
        <dsp:cNvPr id="0" name=""/>
        <dsp:cNvSpPr/>
      </dsp:nvSpPr>
      <dsp:spPr>
        <a:xfrm>
          <a:off x="6297258" y="1314993"/>
          <a:ext cx="268191" cy="255612"/>
        </a:xfrm>
        <a:custGeom>
          <a:avLst/>
          <a:gdLst/>
          <a:ahLst/>
          <a:cxnLst/>
          <a:rect l="0" t="0" r="0" b="0"/>
          <a:pathLst>
            <a:path>
              <a:moveTo>
                <a:pt x="268191" y="0"/>
              </a:moveTo>
              <a:lnTo>
                <a:pt x="268191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F3E58-F40D-46E6-80AB-63B6AE9A5F78}">
      <dsp:nvSpPr>
        <dsp:cNvPr id="0" name=""/>
        <dsp:cNvSpPr/>
      </dsp:nvSpPr>
      <dsp:spPr>
        <a:xfrm>
          <a:off x="5674361" y="1570605"/>
          <a:ext cx="1245793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3078" y="1589322"/>
        <a:ext cx="1208359" cy="601596"/>
      </dsp:txXfrm>
    </dsp:sp>
    <dsp:sp modelId="{8F07F99B-93BA-4DC2-B33F-3FE6E29EA551}">
      <dsp:nvSpPr>
        <dsp:cNvPr id="0" name=""/>
        <dsp:cNvSpPr/>
      </dsp:nvSpPr>
      <dsp:spPr>
        <a:xfrm>
          <a:off x="6565449" y="1314993"/>
          <a:ext cx="1272268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72268" y="127806"/>
              </a:lnTo>
              <a:lnTo>
                <a:pt x="1272268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07718" y="1570605"/>
          <a:ext cx="1259999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26435" y="1589322"/>
        <a:ext cx="1222565" cy="601596"/>
      </dsp:txXfrm>
    </dsp:sp>
    <dsp:sp modelId="{F7436063-BF3D-4400-ABDF-46A0C91AC2E1}">
      <dsp:nvSpPr>
        <dsp:cNvPr id="0" name=""/>
        <dsp:cNvSpPr/>
      </dsp:nvSpPr>
      <dsp:spPr>
        <a:xfrm>
          <a:off x="6565449" y="1314993"/>
          <a:ext cx="278656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6569" y="127806"/>
              </a:lnTo>
              <a:lnTo>
                <a:pt x="278656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5281" y="1570605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3998" y="1589322"/>
        <a:ext cx="1156042" cy="60159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252931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275497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61414" y="1023385"/>
          <a:ext cx="290403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4034" y="0"/>
              </a:moveTo>
              <a:lnTo>
                <a:pt x="29040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82141" y="1278997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00858" y="1297714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8127" y="1918028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598" y="2173640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701" y="2207743"/>
        <a:ext cx="1360851" cy="1096146"/>
      </dsp:txXfrm>
    </dsp:sp>
    <dsp:sp modelId="{BCE54729-C23D-460A-B6D9-5B0F7AAAE094}">
      <dsp:nvSpPr>
        <dsp:cNvPr id="0" name=""/>
        <dsp:cNvSpPr/>
      </dsp:nvSpPr>
      <dsp:spPr>
        <a:xfrm>
          <a:off x="2568609" y="1918028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0220" y="2173640"/>
          <a:ext cx="1696779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54323" y="2207743"/>
        <a:ext cx="1628573" cy="1096146"/>
      </dsp:txXfrm>
    </dsp:sp>
    <dsp:sp modelId="{9F588786-1845-44DC-9CE4-35ED2A78623B}">
      <dsp:nvSpPr>
        <dsp:cNvPr id="0" name=""/>
        <dsp:cNvSpPr/>
      </dsp:nvSpPr>
      <dsp:spPr>
        <a:xfrm>
          <a:off x="3661414" y="1918028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4563" y="2173640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8666" y="2207743"/>
        <a:ext cx="1360851" cy="1096146"/>
      </dsp:txXfrm>
    </dsp:sp>
    <dsp:sp modelId="{92CC6E24-E40E-45B6-9562-CC905BD5B4BC}">
      <dsp:nvSpPr>
        <dsp:cNvPr id="0" name=""/>
        <dsp:cNvSpPr/>
      </dsp:nvSpPr>
      <dsp:spPr>
        <a:xfrm>
          <a:off x="3661414" y="1918028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21185" y="2173640"/>
          <a:ext cx="1898045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55288" y="2207743"/>
        <a:ext cx="1829839" cy="1096146"/>
      </dsp:txXfrm>
    </dsp:sp>
    <dsp:sp modelId="{67357A81-5F47-46C8-8791-23DB6B665016}">
      <dsp:nvSpPr>
        <dsp:cNvPr id="0" name=""/>
        <dsp:cNvSpPr/>
      </dsp:nvSpPr>
      <dsp:spPr>
        <a:xfrm>
          <a:off x="4907524" y="1023385"/>
          <a:ext cx="1657925" cy="255612"/>
        </a:xfrm>
        <a:custGeom>
          <a:avLst/>
          <a:gdLst/>
          <a:ahLst/>
          <a:cxnLst/>
          <a:rect l="0" t="0" r="0" b="0"/>
          <a:pathLst>
            <a:path>
              <a:moveTo>
                <a:pt x="1657925" y="0"/>
              </a:moveTo>
              <a:lnTo>
                <a:pt x="1657925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8251" y="1278997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6968" y="1297714"/>
        <a:ext cx="921112" cy="601596"/>
      </dsp:txXfrm>
    </dsp:sp>
    <dsp:sp modelId="{FB8E9B5F-DF30-4FEC-8B01-0A288CF5CC5B}">
      <dsp:nvSpPr>
        <dsp:cNvPr id="0" name=""/>
        <dsp:cNvSpPr/>
      </dsp:nvSpPr>
      <dsp:spPr>
        <a:xfrm>
          <a:off x="6297258" y="1023385"/>
          <a:ext cx="268191" cy="255612"/>
        </a:xfrm>
        <a:custGeom>
          <a:avLst/>
          <a:gdLst/>
          <a:ahLst/>
          <a:cxnLst/>
          <a:rect l="0" t="0" r="0" b="0"/>
          <a:pathLst>
            <a:path>
              <a:moveTo>
                <a:pt x="268191" y="0"/>
              </a:moveTo>
              <a:lnTo>
                <a:pt x="268191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5B45C-2273-46EF-998E-5FA891A7C509}">
      <dsp:nvSpPr>
        <dsp:cNvPr id="0" name=""/>
        <dsp:cNvSpPr/>
      </dsp:nvSpPr>
      <dsp:spPr>
        <a:xfrm>
          <a:off x="5674361" y="1278997"/>
          <a:ext cx="1245793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3078" y="1297714"/>
        <a:ext cx="1208359" cy="601596"/>
      </dsp:txXfrm>
    </dsp:sp>
    <dsp:sp modelId="{8F07F99B-93BA-4DC2-B33F-3FE6E29EA551}">
      <dsp:nvSpPr>
        <dsp:cNvPr id="0" name=""/>
        <dsp:cNvSpPr/>
      </dsp:nvSpPr>
      <dsp:spPr>
        <a:xfrm>
          <a:off x="6565449" y="1023385"/>
          <a:ext cx="1272268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72268" y="127806"/>
              </a:lnTo>
              <a:lnTo>
                <a:pt x="1272268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07718" y="1278997"/>
          <a:ext cx="1259999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26435" y="1297714"/>
        <a:ext cx="1222565" cy="601596"/>
      </dsp:txXfrm>
    </dsp:sp>
    <dsp:sp modelId="{F7436063-BF3D-4400-ABDF-46A0C91AC2E1}">
      <dsp:nvSpPr>
        <dsp:cNvPr id="0" name=""/>
        <dsp:cNvSpPr/>
      </dsp:nvSpPr>
      <dsp:spPr>
        <a:xfrm>
          <a:off x="6565449" y="1023385"/>
          <a:ext cx="278656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6569" y="127806"/>
              </a:lnTo>
              <a:lnTo>
                <a:pt x="278656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5281" y="1278997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3998" y="1297714"/>
        <a:ext cx="1156042" cy="60159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392292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414858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59205" y="1162746"/>
          <a:ext cx="290624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6244" y="0"/>
              </a:moveTo>
              <a:lnTo>
                <a:pt x="290624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79932" y="1418358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98649" y="1437075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5917" y="2057389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88" y="2313001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29559" y="2341172"/>
        <a:ext cx="1372715" cy="905488"/>
      </dsp:txXfrm>
    </dsp:sp>
    <dsp:sp modelId="{BCE54729-C23D-460A-B6D9-5B0F7AAAE094}">
      <dsp:nvSpPr>
        <dsp:cNvPr id="0" name=""/>
        <dsp:cNvSpPr/>
      </dsp:nvSpPr>
      <dsp:spPr>
        <a:xfrm>
          <a:off x="2566400" y="2057389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8010" y="2313001"/>
          <a:ext cx="1696779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6181" y="2341172"/>
        <a:ext cx="1640437" cy="905488"/>
      </dsp:txXfrm>
    </dsp:sp>
    <dsp:sp modelId="{9F588786-1845-44DC-9CE4-35ED2A78623B}">
      <dsp:nvSpPr>
        <dsp:cNvPr id="0" name=""/>
        <dsp:cNvSpPr/>
      </dsp:nvSpPr>
      <dsp:spPr>
        <a:xfrm>
          <a:off x="3659205" y="2057389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2354" y="2313001"/>
          <a:ext cx="1429057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30525" y="2341172"/>
        <a:ext cx="1372715" cy="905488"/>
      </dsp:txXfrm>
    </dsp:sp>
    <dsp:sp modelId="{92CC6E24-E40E-45B6-9562-CC905BD5B4BC}">
      <dsp:nvSpPr>
        <dsp:cNvPr id="0" name=""/>
        <dsp:cNvSpPr/>
      </dsp:nvSpPr>
      <dsp:spPr>
        <a:xfrm>
          <a:off x="3659205" y="2057389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18975" y="2313001"/>
          <a:ext cx="1898045" cy="96183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47146" y="2341172"/>
        <a:ext cx="1841703" cy="905488"/>
      </dsp:txXfrm>
    </dsp:sp>
    <dsp:sp modelId="{67357A81-5F47-46C8-8791-23DB6B665016}">
      <dsp:nvSpPr>
        <dsp:cNvPr id="0" name=""/>
        <dsp:cNvSpPr/>
      </dsp:nvSpPr>
      <dsp:spPr>
        <a:xfrm>
          <a:off x="4905315" y="1162746"/>
          <a:ext cx="1660134" cy="255612"/>
        </a:xfrm>
        <a:custGeom>
          <a:avLst/>
          <a:gdLst/>
          <a:ahLst/>
          <a:cxnLst/>
          <a:rect l="0" t="0" r="0" b="0"/>
          <a:pathLst>
            <a:path>
              <a:moveTo>
                <a:pt x="1660134" y="0"/>
              </a:moveTo>
              <a:lnTo>
                <a:pt x="16601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6042" y="1418358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4759" y="1437075"/>
        <a:ext cx="921112" cy="601596"/>
      </dsp:txXfrm>
    </dsp:sp>
    <dsp:sp modelId="{CE9F8C72-E94D-4A19-A155-A07241D9B22F}">
      <dsp:nvSpPr>
        <dsp:cNvPr id="0" name=""/>
        <dsp:cNvSpPr/>
      </dsp:nvSpPr>
      <dsp:spPr>
        <a:xfrm>
          <a:off x="6315259" y="1162746"/>
          <a:ext cx="250190" cy="255612"/>
        </a:xfrm>
        <a:custGeom>
          <a:avLst/>
          <a:gdLst/>
          <a:ahLst/>
          <a:cxnLst/>
          <a:rect l="0" t="0" r="0" b="0"/>
          <a:pathLst>
            <a:path>
              <a:moveTo>
                <a:pt x="250190" y="0"/>
              </a:moveTo>
              <a:lnTo>
                <a:pt x="250190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2D061-311A-4940-A903-C2982B0BBB9E}">
      <dsp:nvSpPr>
        <dsp:cNvPr id="0" name=""/>
        <dsp:cNvSpPr/>
      </dsp:nvSpPr>
      <dsp:spPr>
        <a:xfrm>
          <a:off x="5672151" y="1418358"/>
          <a:ext cx="1286215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690868" y="1437075"/>
        <a:ext cx="1248781" cy="601596"/>
      </dsp:txXfrm>
    </dsp:sp>
    <dsp:sp modelId="{8F07F99B-93BA-4DC2-B33F-3FE6E29EA551}">
      <dsp:nvSpPr>
        <dsp:cNvPr id="0" name=""/>
        <dsp:cNvSpPr/>
      </dsp:nvSpPr>
      <dsp:spPr>
        <a:xfrm>
          <a:off x="6565449" y="1162746"/>
          <a:ext cx="12924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92479" y="127806"/>
              </a:lnTo>
              <a:lnTo>
                <a:pt x="12924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45931" y="1418358"/>
          <a:ext cx="122399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64648" y="1437075"/>
        <a:ext cx="1186562" cy="601596"/>
      </dsp:txXfrm>
    </dsp:sp>
    <dsp:sp modelId="{F7436063-BF3D-4400-ABDF-46A0C91AC2E1}">
      <dsp:nvSpPr>
        <dsp:cNvPr id="0" name=""/>
        <dsp:cNvSpPr/>
      </dsp:nvSpPr>
      <dsp:spPr>
        <a:xfrm>
          <a:off x="6565449" y="1162746"/>
          <a:ext cx="27887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8779" y="127806"/>
              </a:lnTo>
              <a:lnTo>
                <a:pt x="27887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7491" y="1418358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6208" y="1437075"/>
        <a:ext cx="1156042" cy="60159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C0E98-020C-4722-A3FE-DAF5F84B8767}">
      <dsp:nvSpPr>
        <dsp:cNvPr id="0" name=""/>
        <dsp:cNvSpPr/>
      </dsp:nvSpPr>
      <dsp:spPr>
        <a:xfrm>
          <a:off x="6003833" y="179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6027392" y="23738"/>
        <a:ext cx="1159416" cy="757238"/>
      </dsp:txXfrm>
    </dsp:sp>
    <dsp:sp modelId="{86F95A29-5235-422D-96EE-BAFAABAD6257}">
      <dsp:nvSpPr>
        <dsp:cNvPr id="0" name=""/>
        <dsp:cNvSpPr/>
      </dsp:nvSpPr>
      <dsp:spPr>
        <a:xfrm>
          <a:off x="4056378" y="804535"/>
          <a:ext cx="2550721" cy="321742"/>
        </a:xfrm>
        <a:custGeom>
          <a:avLst/>
          <a:gdLst/>
          <a:ahLst/>
          <a:cxnLst/>
          <a:rect l="0" t="0" r="0" b="0"/>
          <a:pathLst>
            <a:path>
              <a:moveTo>
                <a:pt x="2550721" y="0"/>
              </a:moveTo>
              <a:lnTo>
                <a:pt x="2550721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453111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476670" y="1149837"/>
        <a:ext cx="1159416" cy="757238"/>
      </dsp:txXfrm>
    </dsp:sp>
    <dsp:sp modelId="{9A48CF19-F5DC-457F-8FA3-46CD8BDFF3A0}">
      <dsp:nvSpPr>
        <dsp:cNvPr id="0" name=""/>
        <dsp:cNvSpPr/>
      </dsp:nvSpPr>
      <dsp:spPr>
        <a:xfrm>
          <a:off x="3272131" y="1930634"/>
          <a:ext cx="784247" cy="321742"/>
        </a:xfrm>
        <a:custGeom>
          <a:avLst/>
          <a:gdLst/>
          <a:ahLst/>
          <a:cxnLst/>
          <a:rect l="0" t="0" r="0" b="0"/>
          <a:pathLst>
            <a:path>
              <a:moveTo>
                <a:pt x="784247" y="0"/>
              </a:moveTo>
              <a:lnTo>
                <a:pt x="784247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2668864" y="2252376"/>
          <a:ext cx="1206534" cy="80435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2692423" y="2275935"/>
        <a:ext cx="1159416" cy="757238"/>
      </dsp:txXfrm>
    </dsp:sp>
    <dsp:sp modelId="{F8931B6D-A274-4A3F-BCB5-4E2F9E1A5FBA}">
      <dsp:nvSpPr>
        <dsp:cNvPr id="0" name=""/>
        <dsp:cNvSpPr/>
      </dsp:nvSpPr>
      <dsp:spPr>
        <a:xfrm>
          <a:off x="1703636" y="3056732"/>
          <a:ext cx="1568494" cy="321742"/>
        </a:xfrm>
        <a:custGeom>
          <a:avLst/>
          <a:gdLst/>
          <a:ahLst/>
          <a:cxnLst/>
          <a:rect l="0" t="0" r="0" b="0"/>
          <a:pathLst>
            <a:path>
              <a:moveTo>
                <a:pt x="1568494" y="0"/>
              </a:moveTo>
              <a:lnTo>
                <a:pt x="1568494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1100369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123928" y="3402034"/>
        <a:ext cx="1159416" cy="757238"/>
      </dsp:txXfrm>
    </dsp:sp>
    <dsp:sp modelId="{691200C7-FEBB-4446-9AA5-76388F8E3FA0}">
      <dsp:nvSpPr>
        <dsp:cNvPr id="0" name=""/>
        <dsp:cNvSpPr/>
      </dsp:nvSpPr>
      <dsp:spPr>
        <a:xfrm>
          <a:off x="3226411" y="3056732"/>
          <a:ext cx="91440" cy="3217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8E0749-6037-4886-8686-5D40D8ECCEE6}">
      <dsp:nvSpPr>
        <dsp:cNvPr id="0" name=""/>
        <dsp:cNvSpPr/>
      </dsp:nvSpPr>
      <dsp:spPr>
        <a:xfrm>
          <a:off x="2668864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Abstract noun</a:t>
          </a:r>
          <a:endParaRPr lang="en-GB" sz="1400" kern="1200" dirty="0"/>
        </a:p>
      </dsp:txBody>
      <dsp:txXfrm>
        <a:off x="2692423" y="3402034"/>
        <a:ext cx="1159416" cy="757238"/>
      </dsp:txXfrm>
    </dsp:sp>
    <dsp:sp modelId="{D7DECE33-582A-4C7C-9EA8-87A6D324E9AE}">
      <dsp:nvSpPr>
        <dsp:cNvPr id="0" name=""/>
        <dsp:cNvSpPr/>
      </dsp:nvSpPr>
      <dsp:spPr>
        <a:xfrm>
          <a:off x="3272131" y="3056732"/>
          <a:ext cx="1568494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1568494" y="160871"/>
              </a:lnTo>
              <a:lnTo>
                <a:pt x="1568494" y="32174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C97914-20E9-4E24-906D-F2176D1E2A71}">
      <dsp:nvSpPr>
        <dsp:cNvPr id="0" name=""/>
        <dsp:cNvSpPr/>
      </dsp:nvSpPr>
      <dsp:spPr>
        <a:xfrm>
          <a:off x="4237358" y="3378475"/>
          <a:ext cx="1206534" cy="8043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</a:t>
          </a:r>
        </a:p>
      </dsp:txBody>
      <dsp:txXfrm>
        <a:off x="4260917" y="3402034"/>
        <a:ext cx="1159416" cy="757238"/>
      </dsp:txXfrm>
    </dsp:sp>
    <dsp:sp modelId="{BCE54729-C23D-460A-B6D9-5B0F7AAAE094}">
      <dsp:nvSpPr>
        <dsp:cNvPr id="0" name=""/>
        <dsp:cNvSpPr/>
      </dsp:nvSpPr>
      <dsp:spPr>
        <a:xfrm>
          <a:off x="4056378" y="1930634"/>
          <a:ext cx="784247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784247" y="160871"/>
              </a:lnTo>
              <a:lnTo>
                <a:pt x="784247" y="32174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4237358" y="2252376"/>
          <a:ext cx="1206534" cy="80435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4260917" y="2275935"/>
        <a:ext cx="1159416" cy="757238"/>
      </dsp:txXfrm>
    </dsp:sp>
    <dsp:sp modelId="{7D4EEA89-147D-4E95-BD3B-5E53258714BC}">
      <dsp:nvSpPr>
        <dsp:cNvPr id="0" name=""/>
        <dsp:cNvSpPr/>
      </dsp:nvSpPr>
      <dsp:spPr>
        <a:xfrm>
          <a:off x="5624872" y="804535"/>
          <a:ext cx="982227" cy="321742"/>
        </a:xfrm>
        <a:custGeom>
          <a:avLst/>
          <a:gdLst/>
          <a:ahLst/>
          <a:cxnLst/>
          <a:rect l="0" t="0" r="0" b="0"/>
          <a:pathLst>
            <a:path>
              <a:moveTo>
                <a:pt x="982227" y="0"/>
              </a:moveTo>
              <a:lnTo>
                <a:pt x="982227" y="160871"/>
              </a:lnTo>
              <a:lnTo>
                <a:pt x="0" y="160871"/>
              </a:lnTo>
              <a:lnTo>
                <a:pt x="0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68AAC-51CA-44BC-8C67-A85CF3575BCC}">
      <dsp:nvSpPr>
        <dsp:cNvPr id="0" name=""/>
        <dsp:cNvSpPr/>
      </dsp:nvSpPr>
      <dsp:spPr>
        <a:xfrm>
          <a:off x="5021605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5045164" y="1149837"/>
        <a:ext cx="1159416" cy="757238"/>
      </dsp:txXfrm>
    </dsp:sp>
    <dsp:sp modelId="{9F588786-1845-44DC-9CE4-35ED2A78623B}">
      <dsp:nvSpPr>
        <dsp:cNvPr id="0" name=""/>
        <dsp:cNvSpPr/>
      </dsp:nvSpPr>
      <dsp:spPr>
        <a:xfrm>
          <a:off x="6607100" y="804535"/>
          <a:ext cx="586267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586267" y="160871"/>
              </a:lnTo>
              <a:lnTo>
                <a:pt x="586267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6590100" y="1126278"/>
          <a:ext cx="120653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6613659" y="1149837"/>
        <a:ext cx="1159416" cy="757238"/>
      </dsp:txXfrm>
    </dsp:sp>
    <dsp:sp modelId="{92CC6E24-E40E-45B6-9562-CC905BD5B4BC}">
      <dsp:nvSpPr>
        <dsp:cNvPr id="0" name=""/>
        <dsp:cNvSpPr/>
      </dsp:nvSpPr>
      <dsp:spPr>
        <a:xfrm>
          <a:off x="6607100" y="804535"/>
          <a:ext cx="2352741" cy="321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871"/>
              </a:lnTo>
              <a:lnTo>
                <a:pt x="2352741" y="160871"/>
              </a:lnTo>
              <a:lnTo>
                <a:pt x="2352741" y="32174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8158594" y="1126278"/>
          <a:ext cx="1602494" cy="80435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8182153" y="1149837"/>
        <a:ext cx="1555376" cy="757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509750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44986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712791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41147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712791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78798" y="2141147"/>
        <a:ext cx="1438291" cy="939377"/>
      </dsp:txXfrm>
    </dsp:sp>
    <dsp:sp modelId="{D0CCE52A-8A94-4828-81E4-7706E249D023}">
      <dsp:nvSpPr>
        <dsp:cNvPr id="0" name=""/>
        <dsp:cNvSpPr/>
      </dsp:nvSpPr>
      <dsp:spPr>
        <a:xfrm>
          <a:off x="4643706" y="1712791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7A34BE-E327-44A2-B2EE-1EECD0A1CF7E}">
      <dsp:nvSpPr>
        <dsp:cNvPr id="0" name=""/>
        <dsp:cNvSpPr/>
      </dsp:nvSpPr>
      <dsp:spPr>
        <a:xfrm>
          <a:off x="3895336" y="2111922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3924561" y="2141147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712791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111922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41147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712791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111922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41147"/>
        <a:ext cx="1805127" cy="9393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81176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16412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84216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12572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84216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12572"/>
        <a:ext cx="1438291" cy="939377"/>
      </dsp:txXfrm>
    </dsp:sp>
    <dsp:sp modelId="{33DAD557-6448-417E-AFDF-E86D50DB7076}">
      <dsp:nvSpPr>
        <dsp:cNvPr id="0" name=""/>
        <dsp:cNvSpPr/>
      </dsp:nvSpPr>
      <dsp:spPr>
        <a:xfrm>
          <a:off x="4643706" y="1684216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DF65A-8148-4903-B1C3-51ABAD736C99}">
      <dsp:nvSpPr>
        <dsp:cNvPr id="0" name=""/>
        <dsp:cNvSpPr/>
      </dsp:nvSpPr>
      <dsp:spPr>
        <a:xfrm>
          <a:off x="3895336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3924561" y="2112572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84216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83347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12572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84216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83347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12572"/>
        <a:ext cx="1805127" cy="9393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81176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16412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84216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12572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84216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12572"/>
        <a:ext cx="1438291" cy="939377"/>
      </dsp:txXfrm>
    </dsp:sp>
    <dsp:sp modelId="{33DAD557-6448-417E-AFDF-E86D50DB7076}">
      <dsp:nvSpPr>
        <dsp:cNvPr id="0" name=""/>
        <dsp:cNvSpPr/>
      </dsp:nvSpPr>
      <dsp:spPr>
        <a:xfrm>
          <a:off x="4643706" y="1684216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DF65A-8148-4903-B1C3-51ABAD736C99}">
      <dsp:nvSpPr>
        <dsp:cNvPr id="0" name=""/>
        <dsp:cNvSpPr/>
      </dsp:nvSpPr>
      <dsp:spPr>
        <a:xfrm>
          <a:off x="3895336" y="2083347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3924561" y="2112572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84216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83347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870324" y="2112572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84216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83347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12572"/>
        <a:ext cx="1805127" cy="9393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495463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530699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698503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2126859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698503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2126859"/>
        <a:ext cx="1438291" cy="939377"/>
      </dsp:txXfrm>
    </dsp:sp>
    <dsp:sp modelId="{D522323D-ED9F-446B-955C-BF395B6677E3}">
      <dsp:nvSpPr>
        <dsp:cNvPr id="0" name=""/>
        <dsp:cNvSpPr/>
      </dsp:nvSpPr>
      <dsp:spPr>
        <a:xfrm>
          <a:off x="4643706" y="1698503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C2F92-FAF3-4E8C-959F-A3714F602941}">
      <dsp:nvSpPr>
        <dsp:cNvPr id="0" name=""/>
        <dsp:cNvSpPr/>
      </dsp:nvSpPr>
      <dsp:spPr>
        <a:xfrm>
          <a:off x="3895336" y="20976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3924561" y="2126859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698503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2097634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5870324" y="2126859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698503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2097634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4194" y="2126859"/>
        <a:ext cx="1805127" cy="9393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22575" y="304963"/>
          <a:ext cx="4707205" cy="120304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7811" y="340199"/>
        <a:ext cx="4636733" cy="1132568"/>
      </dsp:txXfrm>
    </dsp:sp>
    <dsp:sp modelId="{33643D00-C75E-4DF5-A0F0-DFA21355EB8A}">
      <dsp:nvSpPr>
        <dsp:cNvPr id="0" name=""/>
        <dsp:cNvSpPr/>
      </dsp:nvSpPr>
      <dsp:spPr>
        <a:xfrm>
          <a:off x="752180" y="1508003"/>
          <a:ext cx="4223997" cy="399130"/>
        </a:xfrm>
        <a:custGeom>
          <a:avLst/>
          <a:gdLst/>
          <a:ahLst/>
          <a:cxnLst/>
          <a:rect l="0" t="0" r="0" b="0"/>
          <a:pathLst>
            <a:path>
              <a:moveTo>
                <a:pt x="4223997" y="0"/>
              </a:moveTo>
              <a:lnTo>
                <a:pt x="4223997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09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3034" y="1936359"/>
        <a:ext cx="1438291" cy="939377"/>
      </dsp:txXfrm>
    </dsp:sp>
    <dsp:sp modelId="{67357A81-5F47-46C8-8791-23DB6B665016}">
      <dsp:nvSpPr>
        <dsp:cNvPr id="0" name=""/>
        <dsp:cNvSpPr/>
      </dsp:nvSpPr>
      <dsp:spPr>
        <a:xfrm>
          <a:off x="2697943" y="1508003"/>
          <a:ext cx="2278234" cy="399130"/>
        </a:xfrm>
        <a:custGeom>
          <a:avLst/>
          <a:gdLst/>
          <a:ahLst/>
          <a:cxnLst/>
          <a:rect l="0" t="0" r="0" b="0"/>
          <a:pathLst>
            <a:path>
              <a:moveTo>
                <a:pt x="2278234" y="0"/>
              </a:moveTo>
              <a:lnTo>
                <a:pt x="2278234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49573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78798" y="1936359"/>
        <a:ext cx="1438291" cy="939377"/>
      </dsp:txXfrm>
    </dsp:sp>
    <dsp:sp modelId="{A0F0C4E5-FBA0-47F3-A6DE-F8A72191E242}">
      <dsp:nvSpPr>
        <dsp:cNvPr id="0" name=""/>
        <dsp:cNvSpPr/>
      </dsp:nvSpPr>
      <dsp:spPr>
        <a:xfrm>
          <a:off x="4643706" y="1508003"/>
          <a:ext cx="332471" cy="399130"/>
        </a:xfrm>
        <a:custGeom>
          <a:avLst/>
          <a:gdLst/>
          <a:ahLst/>
          <a:cxnLst/>
          <a:rect l="0" t="0" r="0" b="0"/>
          <a:pathLst>
            <a:path>
              <a:moveTo>
                <a:pt x="332471" y="0"/>
              </a:moveTo>
              <a:lnTo>
                <a:pt x="332471" y="199565"/>
              </a:lnTo>
              <a:lnTo>
                <a:pt x="0" y="199565"/>
              </a:lnTo>
              <a:lnTo>
                <a:pt x="0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2FE6FF-E32B-487E-8705-239499E6B050}">
      <dsp:nvSpPr>
        <dsp:cNvPr id="0" name=""/>
        <dsp:cNvSpPr/>
      </dsp:nvSpPr>
      <dsp:spPr>
        <a:xfrm>
          <a:off x="3895336" y="1907134"/>
          <a:ext cx="1496741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– Where things are</a:t>
          </a:r>
          <a:endParaRPr lang="en-GB" sz="1400" kern="1200" dirty="0"/>
        </a:p>
      </dsp:txBody>
      <dsp:txXfrm>
        <a:off x="3924561" y="1936359"/>
        <a:ext cx="1438291" cy="939377"/>
      </dsp:txXfrm>
    </dsp:sp>
    <dsp:sp modelId="{8F07F99B-93BA-4DC2-B33F-3FE6E29EA551}">
      <dsp:nvSpPr>
        <dsp:cNvPr id="0" name=""/>
        <dsp:cNvSpPr/>
      </dsp:nvSpPr>
      <dsp:spPr>
        <a:xfrm>
          <a:off x="4976178" y="1508003"/>
          <a:ext cx="1762345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1762345" y="199565"/>
              </a:lnTo>
              <a:lnTo>
                <a:pt x="1762345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841099" y="1907134"/>
          <a:ext cx="1794846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5870324" y="1936359"/>
        <a:ext cx="1736396" cy="939377"/>
      </dsp:txXfrm>
    </dsp:sp>
    <dsp:sp modelId="{F7436063-BF3D-4400-ABDF-46A0C91AC2E1}">
      <dsp:nvSpPr>
        <dsp:cNvPr id="0" name=""/>
        <dsp:cNvSpPr/>
      </dsp:nvSpPr>
      <dsp:spPr>
        <a:xfrm>
          <a:off x="4976178" y="1508003"/>
          <a:ext cx="4040579" cy="399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565"/>
              </a:lnTo>
              <a:lnTo>
                <a:pt x="4040579" y="199565"/>
              </a:lnTo>
              <a:lnTo>
                <a:pt x="4040579" y="39913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4969" y="1907134"/>
          <a:ext cx="1863577" cy="99782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4194" y="1936359"/>
        <a:ext cx="1805127" cy="9393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398820" y="343201"/>
          <a:ext cx="3522762" cy="90032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5190" y="369571"/>
        <a:ext cx="3470022" cy="847587"/>
      </dsp:txXfrm>
    </dsp:sp>
    <dsp:sp modelId="{33643D00-C75E-4DF5-A0F0-DFA21355EB8A}">
      <dsp:nvSpPr>
        <dsp:cNvPr id="0" name=""/>
        <dsp:cNvSpPr/>
      </dsp:nvSpPr>
      <dsp:spPr>
        <a:xfrm>
          <a:off x="2929125" y="1243529"/>
          <a:ext cx="3231076" cy="298700"/>
        </a:xfrm>
        <a:custGeom>
          <a:avLst/>
          <a:gdLst/>
          <a:ahLst/>
          <a:cxnLst/>
          <a:rect l="0" t="0" r="0" b="0"/>
          <a:pathLst>
            <a:path>
              <a:moveTo>
                <a:pt x="3231076" y="0"/>
              </a:moveTo>
              <a:lnTo>
                <a:pt x="3231076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69062" y="1542229"/>
          <a:ext cx="112012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90934" y="1564101"/>
        <a:ext cx="1076382" cy="703006"/>
      </dsp:txXfrm>
    </dsp:sp>
    <dsp:sp modelId="{86F95A29-5235-422D-96EE-BAFAABAD6257}">
      <dsp:nvSpPr>
        <dsp:cNvPr id="0" name=""/>
        <dsp:cNvSpPr/>
      </dsp:nvSpPr>
      <dsp:spPr>
        <a:xfrm>
          <a:off x="561078" y="2288980"/>
          <a:ext cx="2368047" cy="298700"/>
        </a:xfrm>
        <a:custGeom>
          <a:avLst/>
          <a:gdLst/>
          <a:ahLst/>
          <a:cxnLst/>
          <a:rect l="0" t="0" r="0" b="0"/>
          <a:pathLst>
            <a:path>
              <a:moveTo>
                <a:pt x="2368047" y="0"/>
              </a:moveTo>
              <a:lnTo>
                <a:pt x="2368047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15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2887" y="2609552"/>
        <a:ext cx="1076382" cy="703006"/>
      </dsp:txXfrm>
    </dsp:sp>
    <dsp:sp modelId="{BCE54729-C23D-460A-B6D9-5B0F7AAAE094}">
      <dsp:nvSpPr>
        <dsp:cNvPr id="0" name=""/>
        <dsp:cNvSpPr/>
      </dsp:nvSpPr>
      <dsp:spPr>
        <a:xfrm>
          <a:off x="2017241" y="2288980"/>
          <a:ext cx="911883" cy="298700"/>
        </a:xfrm>
        <a:custGeom>
          <a:avLst/>
          <a:gdLst/>
          <a:ahLst/>
          <a:cxnLst/>
          <a:rect l="0" t="0" r="0" b="0"/>
          <a:pathLst>
            <a:path>
              <a:moveTo>
                <a:pt x="911883" y="0"/>
              </a:moveTo>
              <a:lnTo>
                <a:pt x="911883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57178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9050" y="2609552"/>
        <a:ext cx="1076382" cy="703006"/>
      </dsp:txXfrm>
    </dsp:sp>
    <dsp:sp modelId="{9F588786-1845-44DC-9CE4-35ED2A78623B}">
      <dsp:nvSpPr>
        <dsp:cNvPr id="0" name=""/>
        <dsp:cNvSpPr/>
      </dsp:nvSpPr>
      <dsp:spPr>
        <a:xfrm>
          <a:off x="2929125" y="2288980"/>
          <a:ext cx="544280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544280" y="149350"/>
              </a:lnTo>
              <a:lnTo>
                <a:pt x="544280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913342" y="2587680"/>
          <a:ext cx="1120126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35214" y="2609552"/>
        <a:ext cx="1076382" cy="703006"/>
      </dsp:txXfrm>
    </dsp:sp>
    <dsp:sp modelId="{92CC6E24-E40E-45B6-9562-CC905BD5B4BC}">
      <dsp:nvSpPr>
        <dsp:cNvPr id="0" name=""/>
        <dsp:cNvSpPr/>
      </dsp:nvSpPr>
      <dsp:spPr>
        <a:xfrm>
          <a:off x="2929125" y="2288980"/>
          <a:ext cx="2184245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2184245" y="149350"/>
              </a:lnTo>
              <a:lnTo>
                <a:pt x="2184245" y="29870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69506" y="2587680"/>
          <a:ext cx="1487728" cy="7467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91378" y="2609552"/>
        <a:ext cx="1443984" cy="703006"/>
      </dsp:txXfrm>
    </dsp:sp>
    <dsp:sp modelId="{67357A81-5F47-46C8-8791-23DB6B665016}">
      <dsp:nvSpPr>
        <dsp:cNvPr id="0" name=""/>
        <dsp:cNvSpPr/>
      </dsp:nvSpPr>
      <dsp:spPr>
        <a:xfrm>
          <a:off x="4385289" y="1243529"/>
          <a:ext cx="1774912" cy="298700"/>
        </a:xfrm>
        <a:custGeom>
          <a:avLst/>
          <a:gdLst/>
          <a:ahLst/>
          <a:cxnLst/>
          <a:rect l="0" t="0" r="0" b="0"/>
          <a:pathLst>
            <a:path>
              <a:moveTo>
                <a:pt x="1774912" y="0"/>
              </a:moveTo>
              <a:lnTo>
                <a:pt x="1774912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25226" y="1542229"/>
          <a:ext cx="112012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47098" y="1564101"/>
        <a:ext cx="1076382" cy="703006"/>
      </dsp:txXfrm>
    </dsp:sp>
    <dsp:sp modelId="{147DD3E6-8AA0-4021-AFCA-F79C524AFDC6}">
      <dsp:nvSpPr>
        <dsp:cNvPr id="0" name=""/>
        <dsp:cNvSpPr/>
      </dsp:nvSpPr>
      <dsp:spPr>
        <a:xfrm>
          <a:off x="5911388" y="1243529"/>
          <a:ext cx="248813" cy="298700"/>
        </a:xfrm>
        <a:custGeom>
          <a:avLst/>
          <a:gdLst/>
          <a:ahLst/>
          <a:cxnLst/>
          <a:rect l="0" t="0" r="0" b="0"/>
          <a:pathLst>
            <a:path>
              <a:moveTo>
                <a:pt x="248813" y="0"/>
              </a:moveTo>
              <a:lnTo>
                <a:pt x="248813" y="149350"/>
              </a:lnTo>
              <a:lnTo>
                <a:pt x="0" y="149350"/>
              </a:lnTo>
              <a:lnTo>
                <a:pt x="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470837-13E4-48DF-B49A-36CA4EE5B223}">
      <dsp:nvSpPr>
        <dsp:cNvPr id="0" name=""/>
        <dsp:cNvSpPr/>
      </dsp:nvSpPr>
      <dsp:spPr>
        <a:xfrm>
          <a:off x="5281389" y="1542229"/>
          <a:ext cx="1259996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303261" y="1564101"/>
        <a:ext cx="1216252" cy="703006"/>
      </dsp:txXfrm>
    </dsp:sp>
    <dsp:sp modelId="{8F07F99B-93BA-4DC2-B33F-3FE6E29EA551}">
      <dsp:nvSpPr>
        <dsp:cNvPr id="0" name=""/>
        <dsp:cNvSpPr/>
      </dsp:nvSpPr>
      <dsp:spPr>
        <a:xfrm>
          <a:off x="6160201" y="1243529"/>
          <a:ext cx="1388833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1388833" y="149350"/>
              </a:lnTo>
              <a:lnTo>
                <a:pt x="1388833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6877423" y="1542229"/>
          <a:ext cx="1343221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899295" y="1564101"/>
        <a:ext cx="1299477" cy="703006"/>
      </dsp:txXfrm>
    </dsp:sp>
    <dsp:sp modelId="{F7436063-BF3D-4400-ABDF-46A0C91AC2E1}">
      <dsp:nvSpPr>
        <dsp:cNvPr id="0" name=""/>
        <dsp:cNvSpPr/>
      </dsp:nvSpPr>
      <dsp:spPr>
        <a:xfrm>
          <a:off x="6160201" y="1243529"/>
          <a:ext cx="3093810" cy="298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350"/>
              </a:lnTo>
              <a:lnTo>
                <a:pt x="3093810" y="149350"/>
              </a:lnTo>
              <a:lnTo>
                <a:pt x="3093810" y="29870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56683" y="1542229"/>
          <a:ext cx="1394657" cy="7467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78555" y="1564101"/>
        <a:ext cx="1350913" cy="7030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150" y="707050"/>
          <a:ext cx="3014598" cy="7704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716" y="729616"/>
        <a:ext cx="2969466" cy="725321"/>
      </dsp:txXfrm>
    </dsp:sp>
    <dsp:sp modelId="{33643D00-C75E-4DF5-A0F0-DFA21355EB8A}">
      <dsp:nvSpPr>
        <dsp:cNvPr id="0" name=""/>
        <dsp:cNvSpPr/>
      </dsp:nvSpPr>
      <dsp:spPr>
        <a:xfrm>
          <a:off x="3659205" y="1477504"/>
          <a:ext cx="2906244" cy="255612"/>
        </a:xfrm>
        <a:custGeom>
          <a:avLst/>
          <a:gdLst/>
          <a:ahLst/>
          <a:cxnLst/>
          <a:rect l="0" t="0" r="0" b="0"/>
          <a:pathLst>
            <a:path>
              <a:moveTo>
                <a:pt x="2906244" y="0"/>
              </a:moveTo>
              <a:lnTo>
                <a:pt x="290624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79932" y="1733116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98649" y="1751833"/>
        <a:ext cx="921112" cy="601596"/>
      </dsp:txXfrm>
    </dsp:sp>
    <dsp:sp modelId="{86F95A29-5235-422D-96EE-BAFAABAD6257}">
      <dsp:nvSpPr>
        <dsp:cNvPr id="0" name=""/>
        <dsp:cNvSpPr/>
      </dsp:nvSpPr>
      <dsp:spPr>
        <a:xfrm>
          <a:off x="715917" y="2372147"/>
          <a:ext cx="2943287" cy="255612"/>
        </a:xfrm>
        <a:custGeom>
          <a:avLst/>
          <a:gdLst/>
          <a:ahLst/>
          <a:cxnLst/>
          <a:rect l="0" t="0" r="0" b="0"/>
          <a:pathLst>
            <a:path>
              <a:moveTo>
                <a:pt x="2943287" y="0"/>
              </a:moveTo>
              <a:lnTo>
                <a:pt x="2943287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388" y="2627759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491" y="2661862"/>
        <a:ext cx="1360851" cy="1096146"/>
      </dsp:txXfrm>
    </dsp:sp>
    <dsp:sp modelId="{BCE54729-C23D-460A-B6D9-5B0F7AAAE094}">
      <dsp:nvSpPr>
        <dsp:cNvPr id="0" name=""/>
        <dsp:cNvSpPr/>
      </dsp:nvSpPr>
      <dsp:spPr>
        <a:xfrm>
          <a:off x="2566400" y="2372147"/>
          <a:ext cx="1092804" cy="255612"/>
        </a:xfrm>
        <a:custGeom>
          <a:avLst/>
          <a:gdLst/>
          <a:ahLst/>
          <a:cxnLst/>
          <a:rect l="0" t="0" r="0" b="0"/>
          <a:pathLst>
            <a:path>
              <a:moveTo>
                <a:pt x="1092804" y="0"/>
              </a:moveTo>
              <a:lnTo>
                <a:pt x="109280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8010" y="2627759"/>
          <a:ext cx="1696779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52113" y="2661862"/>
        <a:ext cx="1628573" cy="1096146"/>
      </dsp:txXfrm>
    </dsp:sp>
    <dsp:sp modelId="{9F588786-1845-44DC-9CE4-35ED2A78623B}">
      <dsp:nvSpPr>
        <dsp:cNvPr id="0" name=""/>
        <dsp:cNvSpPr/>
      </dsp:nvSpPr>
      <dsp:spPr>
        <a:xfrm>
          <a:off x="3659205" y="2372147"/>
          <a:ext cx="757677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757677" y="127806"/>
              </a:lnTo>
              <a:lnTo>
                <a:pt x="757677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02354" y="2627759"/>
          <a:ext cx="1429057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736457" y="2661862"/>
        <a:ext cx="1360851" cy="1096146"/>
      </dsp:txXfrm>
    </dsp:sp>
    <dsp:sp modelId="{92CC6E24-E40E-45B6-9562-CC905BD5B4BC}">
      <dsp:nvSpPr>
        <dsp:cNvPr id="0" name=""/>
        <dsp:cNvSpPr/>
      </dsp:nvSpPr>
      <dsp:spPr>
        <a:xfrm>
          <a:off x="3659205" y="2372147"/>
          <a:ext cx="2708793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08793" y="127806"/>
              </a:lnTo>
              <a:lnTo>
                <a:pt x="2708793" y="25561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18975" y="2627759"/>
          <a:ext cx="1898045" cy="11643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53078" y="2661862"/>
        <a:ext cx="1829839" cy="1096146"/>
      </dsp:txXfrm>
    </dsp:sp>
    <dsp:sp modelId="{67357A81-5F47-46C8-8791-23DB6B665016}">
      <dsp:nvSpPr>
        <dsp:cNvPr id="0" name=""/>
        <dsp:cNvSpPr/>
      </dsp:nvSpPr>
      <dsp:spPr>
        <a:xfrm>
          <a:off x="4905315" y="1477504"/>
          <a:ext cx="1660134" cy="255612"/>
        </a:xfrm>
        <a:custGeom>
          <a:avLst/>
          <a:gdLst/>
          <a:ahLst/>
          <a:cxnLst/>
          <a:rect l="0" t="0" r="0" b="0"/>
          <a:pathLst>
            <a:path>
              <a:moveTo>
                <a:pt x="1660134" y="0"/>
              </a:moveTo>
              <a:lnTo>
                <a:pt x="1660134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26042" y="1733116"/>
          <a:ext cx="95854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4759" y="1751833"/>
        <a:ext cx="921112" cy="601596"/>
      </dsp:txXfrm>
    </dsp:sp>
    <dsp:sp modelId="{EE4B6606-F79E-4BCA-B7DC-9D033D2E3DE4}">
      <dsp:nvSpPr>
        <dsp:cNvPr id="0" name=""/>
        <dsp:cNvSpPr/>
      </dsp:nvSpPr>
      <dsp:spPr>
        <a:xfrm>
          <a:off x="6315259" y="1477504"/>
          <a:ext cx="250190" cy="255612"/>
        </a:xfrm>
        <a:custGeom>
          <a:avLst/>
          <a:gdLst/>
          <a:ahLst/>
          <a:cxnLst/>
          <a:rect l="0" t="0" r="0" b="0"/>
          <a:pathLst>
            <a:path>
              <a:moveTo>
                <a:pt x="250190" y="0"/>
              </a:moveTo>
              <a:lnTo>
                <a:pt x="250190" y="127806"/>
              </a:lnTo>
              <a:lnTo>
                <a:pt x="0" y="127806"/>
              </a:lnTo>
              <a:lnTo>
                <a:pt x="0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C9DCB-AAAB-4297-9552-5FAB18F1BC67}">
      <dsp:nvSpPr>
        <dsp:cNvPr id="0" name=""/>
        <dsp:cNvSpPr/>
      </dsp:nvSpPr>
      <dsp:spPr>
        <a:xfrm>
          <a:off x="5672151" y="1733116"/>
          <a:ext cx="1286215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</a:t>
          </a:r>
          <a:endParaRPr lang="en-GB" sz="1400" kern="1200" dirty="0"/>
        </a:p>
      </dsp:txBody>
      <dsp:txXfrm>
        <a:off x="5690868" y="1751833"/>
        <a:ext cx="1248781" cy="601596"/>
      </dsp:txXfrm>
    </dsp:sp>
    <dsp:sp modelId="{8F07F99B-93BA-4DC2-B33F-3FE6E29EA551}">
      <dsp:nvSpPr>
        <dsp:cNvPr id="0" name=""/>
        <dsp:cNvSpPr/>
      </dsp:nvSpPr>
      <dsp:spPr>
        <a:xfrm>
          <a:off x="6565449" y="1477504"/>
          <a:ext cx="12924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1292479" y="127806"/>
              </a:lnTo>
              <a:lnTo>
                <a:pt x="12924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45931" y="1733116"/>
          <a:ext cx="122399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64648" y="1751833"/>
        <a:ext cx="1186562" cy="601596"/>
      </dsp:txXfrm>
    </dsp:sp>
    <dsp:sp modelId="{F7436063-BF3D-4400-ABDF-46A0C91AC2E1}">
      <dsp:nvSpPr>
        <dsp:cNvPr id="0" name=""/>
        <dsp:cNvSpPr/>
      </dsp:nvSpPr>
      <dsp:spPr>
        <a:xfrm>
          <a:off x="6565449" y="1477504"/>
          <a:ext cx="2788779" cy="255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06"/>
              </a:lnTo>
              <a:lnTo>
                <a:pt x="2788779" y="127806"/>
              </a:lnTo>
              <a:lnTo>
                <a:pt x="2788779" y="25561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7491" y="1733116"/>
          <a:ext cx="1193476" cy="6390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6208" y="1751833"/>
        <a:ext cx="1156042" cy="6015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349116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371567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4776" y="1115663"/>
          <a:ext cx="291261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2615" y="0"/>
              </a:moveTo>
              <a:lnTo>
                <a:pt x="291261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7933" y="1369980"/>
          <a:ext cx="953686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6555" y="1388602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6411" y="2005771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504" y="2260087"/>
          <a:ext cx="1421812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9245" y="2293828"/>
        <a:ext cx="1354330" cy="1084520"/>
      </dsp:txXfrm>
    </dsp:sp>
    <dsp:sp modelId="{BCE54729-C23D-460A-B6D9-5B0F7AAAE094}">
      <dsp:nvSpPr>
        <dsp:cNvPr id="0" name=""/>
        <dsp:cNvSpPr/>
      </dsp:nvSpPr>
      <dsp:spPr>
        <a:xfrm>
          <a:off x="2557512" y="2005771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3423" y="2260087"/>
          <a:ext cx="1688177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 (he/she)</a:t>
          </a:r>
        </a:p>
      </dsp:txBody>
      <dsp:txXfrm>
        <a:off x="1747164" y="2293828"/>
        <a:ext cx="1620695" cy="1084520"/>
      </dsp:txXfrm>
    </dsp:sp>
    <dsp:sp modelId="{9F588786-1845-44DC-9CE4-35ED2A78623B}">
      <dsp:nvSpPr>
        <dsp:cNvPr id="0" name=""/>
        <dsp:cNvSpPr/>
      </dsp:nvSpPr>
      <dsp:spPr>
        <a:xfrm>
          <a:off x="3644776" y="2005771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7707" y="2260087"/>
          <a:ext cx="1421812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21448" y="2293828"/>
        <a:ext cx="1354330" cy="1084520"/>
      </dsp:txXfrm>
    </dsp:sp>
    <dsp:sp modelId="{92CC6E24-E40E-45B6-9562-CC905BD5B4BC}">
      <dsp:nvSpPr>
        <dsp:cNvPr id="0" name=""/>
        <dsp:cNvSpPr/>
      </dsp:nvSpPr>
      <dsp:spPr>
        <a:xfrm>
          <a:off x="3644776" y="2005771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5625" y="2260087"/>
          <a:ext cx="1888423" cy="11520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9366" y="2293828"/>
        <a:ext cx="1820941" cy="1084520"/>
      </dsp:txXfrm>
    </dsp:sp>
    <dsp:sp modelId="{67357A81-5F47-46C8-8791-23DB6B665016}">
      <dsp:nvSpPr>
        <dsp:cNvPr id="0" name=""/>
        <dsp:cNvSpPr/>
      </dsp:nvSpPr>
      <dsp:spPr>
        <a:xfrm>
          <a:off x="4884569" y="1115663"/>
          <a:ext cx="1672823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2823" y="0"/>
              </a:moveTo>
              <a:lnTo>
                <a:pt x="167282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7726" y="1369980"/>
          <a:ext cx="953686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6348" y="1388602"/>
        <a:ext cx="916442" cy="598546"/>
      </dsp:txXfrm>
    </dsp:sp>
    <dsp:sp modelId="{CACE457E-7F07-4E0A-8F09-081914AE4DA0}">
      <dsp:nvSpPr>
        <dsp:cNvPr id="0" name=""/>
        <dsp:cNvSpPr/>
      </dsp:nvSpPr>
      <dsp:spPr>
        <a:xfrm>
          <a:off x="6287365" y="1115663"/>
          <a:ext cx="270026" cy="254316"/>
        </a:xfrm>
        <a:custGeom>
          <a:avLst/>
          <a:gdLst/>
          <a:ahLst/>
          <a:cxnLst/>
          <a:rect l="0" t="0" r="0" b="0"/>
          <a:pathLst>
            <a:path>
              <a:moveTo>
                <a:pt x="270026" y="0"/>
              </a:moveTo>
              <a:lnTo>
                <a:pt x="270026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092C4-63B5-4EFC-8ED7-B5CAEB4CC0A9}">
      <dsp:nvSpPr>
        <dsp:cNvPr id="0" name=""/>
        <dsp:cNvSpPr/>
      </dsp:nvSpPr>
      <dsp:spPr>
        <a:xfrm>
          <a:off x="5647518" y="1369980"/>
          <a:ext cx="1279694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666140" y="1388602"/>
        <a:ext cx="1242450" cy="598546"/>
      </dsp:txXfrm>
    </dsp:sp>
    <dsp:sp modelId="{8F07F99B-93BA-4DC2-B33F-3FE6E29EA551}">
      <dsp:nvSpPr>
        <dsp:cNvPr id="0" name=""/>
        <dsp:cNvSpPr/>
      </dsp:nvSpPr>
      <dsp:spPr>
        <a:xfrm>
          <a:off x="6557392" y="1115663"/>
          <a:ext cx="128592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85926" y="127158"/>
              </a:lnTo>
              <a:lnTo>
                <a:pt x="1285926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7213319" y="1369980"/>
          <a:ext cx="1260001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7231941" y="1388602"/>
        <a:ext cx="1222757" cy="598546"/>
      </dsp:txXfrm>
    </dsp:sp>
    <dsp:sp modelId="{F7436063-BF3D-4400-ABDF-46A0C91AC2E1}">
      <dsp:nvSpPr>
        <dsp:cNvPr id="0" name=""/>
        <dsp:cNvSpPr/>
      </dsp:nvSpPr>
      <dsp:spPr>
        <a:xfrm>
          <a:off x="6557392" y="1115663"/>
          <a:ext cx="279574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5746" y="127158"/>
              </a:lnTo>
              <a:lnTo>
                <a:pt x="2795746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9425" y="1369980"/>
          <a:ext cx="1187425" cy="63579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8047" y="1388602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44F2F-641A-CB2E-D839-881C31A00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CF2619-CB22-6B80-A3D2-EA815166B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2B2FE5-E609-42AC-706E-9AD0F04CA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538F9-C9B2-8306-421D-AAF7355197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71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/>
        </p:nvGraphicFramePr>
        <p:xfrm>
          <a:off x="1601469" y="-59531"/>
          <a:ext cx="9952356" cy="44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534321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/>
        </p:nvGraphicFramePr>
        <p:xfrm>
          <a:off x="1601469" y="678426"/>
          <a:ext cx="9952356" cy="3761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286745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/>
        </p:nvGraphicFramePr>
        <p:xfrm>
          <a:off x="1601469" y="590549"/>
          <a:ext cx="9952356" cy="3971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873242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/>
        </p:nvGraphicFramePr>
        <p:xfrm>
          <a:off x="1601469" y="723899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0221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704849"/>
          <a:ext cx="9952356" cy="366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531174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/>
        </p:nvGraphicFramePr>
        <p:xfrm>
          <a:off x="635216" y="742950"/>
          <a:ext cx="10861459" cy="4183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2943859" y="509587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They’re all nouns?</a:t>
            </a:r>
          </a:p>
        </p:txBody>
      </p:sp>
    </p:spTree>
    <p:extLst>
      <p:ext uri="{BB962C8B-B14F-4D97-AF65-F5344CB8AC3E}">
        <p14:creationId xmlns:p14="http://schemas.microsoft.com/office/powerpoint/2010/main" val="3318744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6"/>
            <a:ext cx="8412666" cy="22902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names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objects that you can feel, hear, touch or see.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4C6E380-BD2F-CA04-EB54-0E9E9F0E497B}"/>
              </a:ext>
            </a:extLst>
          </p:cNvPr>
          <p:cNvSpPr txBox="1">
            <a:spLocks/>
          </p:cNvSpPr>
          <p:nvPr/>
        </p:nvSpPr>
        <p:spPr>
          <a:xfrm>
            <a:off x="3371850" y="4146423"/>
            <a:ext cx="8412666" cy="135466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can interact with concrete nouns with your senses.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10452517" y="5648786"/>
            <a:ext cx="1650939" cy="1052034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149585"/>
          <a:ext cx="9952356" cy="4290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95592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9" y="752475"/>
          <a:ext cx="9952356" cy="361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546670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/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607247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C6E63-B7A8-3F67-42D4-C71DC01A5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8328772-E2D8-5DB9-347D-48DB3D34B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E0802D8-53F8-47A5-CFBE-D10DC54413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9183AE-9E61-4336-EEF1-6698268D5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2E79B83-345C-B929-11B8-317D9791B31E}"/>
              </a:ext>
            </a:extLst>
          </p:cNvPr>
          <p:cNvGraphicFramePr/>
          <p:nvPr/>
        </p:nvGraphicFramePr>
        <p:xfrm>
          <a:off x="1544319" y="723899"/>
          <a:ext cx="9952356" cy="3562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A433D7-F18E-5351-8464-DD44572BCE7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33B060-4167-8720-827B-8A8B5FF92D6F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756736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943540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028700"/>
          <a:ext cx="9952356" cy="32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396356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078624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Microsoft Office PowerPoint</Application>
  <PresentationFormat>Widescreen</PresentationFormat>
  <Paragraphs>306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2026-08-18T12:44:29Z</dcterms:modified>
</cp:coreProperties>
</file>