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4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  <p:sldId id="274" r:id="rId24"/>
    <p:sldId id="2627" r:id="rId25"/>
    <p:sldId id="2628" r:id="rId26"/>
    <p:sldId id="2629" r:id="rId27"/>
    <p:sldId id="2630" r:id="rId28"/>
    <p:sldId id="2631" r:id="rId29"/>
    <p:sldId id="559" r:id="rId30"/>
    <p:sldId id="560" r:id="rId31"/>
    <p:sldId id="561" r:id="rId32"/>
    <p:sldId id="580" r:id="rId33"/>
    <p:sldId id="581" r:id="rId34"/>
    <p:sldId id="582" r:id="rId35"/>
    <p:sldId id="583" r:id="rId36"/>
    <p:sldId id="363" r:id="rId37"/>
    <p:sldId id="378" r:id="rId38"/>
    <p:sldId id="379" r:id="rId39"/>
    <p:sldId id="381" r:id="rId40"/>
    <p:sldId id="380" r:id="rId41"/>
    <p:sldId id="382" r:id="rId42"/>
    <p:sldId id="383" r:id="rId43"/>
    <p:sldId id="384" r:id="rId44"/>
    <p:sldId id="536" r:id="rId45"/>
    <p:sldId id="562" r:id="rId46"/>
    <p:sldId id="563" r:id="rId47"/>
    <p:sldId id="449" r:id="rId48"/>
    <p:sldId id="482" r:id="rId49"/>
    <p:sldId id="483" r:id="rId50"/>
    <p:sldId id="472" r:id="rId51"/>
    <p:sldId id="484" r:id="rId52"/>
    <p:sldId id="485" r:id="rId53"/>
    <p:sldId id="486" r:id="rId54"/>
    <p:sldId id="499" r:id="rId55"/>
    <p:sldId id="500" r:id="rId56"/>
    <p:sldId id="501" r:id="rId57"/>
    <p:sldId id="502" r:id="rId58"/>
    <p:sldId id="465" r:id="rId59"/>
    <p:sldId id="503" r:id="rId60"/>
    <p:sldId id="504" r:id="rId61"/>
    <p:sldId id="505" r:id="rId62"/>
    <p:sldId id="506" r:id="rId63"/>
    <p:sldId id="507" r:id="rId64"/>
    <p:sldId id="564" r:id="rId65"/>
    <p:sldId id="565" r:id="rId66"/>
    <p:sldId id="566" r:id="rId67"/>
    <p:sldId id="567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08" r:id="rId81"/>
    <p:sldId id="509" r:id="rId82"/>
    <p:sldId id="510" r:id="rId83"/>
    <p:sldId id="511" r:id="rId84"/>
    <p:sldId id="512" r:id="rId85"/>
    <p:sldId id="513" r:id="rId86"/>
    <p:sldId id="514" r:id="rId87"/>
    <p:sldId id="515" r:id="rId88"/>
    <p:sldId id="516" r:id="rId89"/>
    <p:sldId id="517" r:id="rId90"/>
    <p:sldId id="518" r:id="rId91"/>
    <p:sldId id="519" r:id="rId92"/>
    <p:sldId id="385" r:id="rId93"/>
  </p:sldIdLst>
  <p:sldSz cx="12192000" cy="6858000"/>
  <p:notesSz cx="6858000" cy="9144000"/>
  <p:embeddedFontLst>
    <p:embeddedFont>
      <p:font typeface="Andika" panose="02000000000000000000" pitchFamily="2" charset="0"/>
      <p:regular r:id="rId95"/>
      <p:bold r:id="rId96"/>
      <p:italic r:id="rId97"/>
      <p:boldItalic r:id="rId9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E2F1B8-9498-45A7-A0E1-F5283F7B9D96}" v="2" dt="2026-08-18T12:50:25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3.fntdata"/><Relationship Id="rId104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105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8T12:50:29.625" v="279" actId="47"/>
      <pc:docMkLst>
        <pc:docMk/>
      </pc:docMkLst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8-18T12:49:58.703" v="277" actId="47"/>
        <pc:sldMkLst>
          <pc:docMk/>
          <pc:sldMk cId="2143435582" sldId="476"/>
        </pc:sldMkLst>
      </pc:sldChg>
      <pc:sldChg chg="add del">
        <pc:chgData name="Glen Jones" userId="e846aaca-4b24-4b13-b0d0-f2308e16b284" providerId="ADAL" clId="{ED47ACC3-9597-4D89-A1DC-43CF280EF274}" dt="2026-08-18T12:50:29.625" v="279" actId="47"/>
        <pc:sldMkLst>
          <pc:docMk/>
          <pc:sldMk cId="2849226161" sldId="555"/>
        </pc:sldMkLst>
      </pc:sldChg>
      <pc:sldChg chg="add del">
        <pc:chgData name="Glen Jones" userId="e846aaca-4b24-4b13-b0d0-f2308e16b284" providerId="ADAL" clId="{ED47ACC3-9597-4D89-A1DC-43CF280EF274}" dt="2026-08-18T12:50:29.625" v="279" actId="47"/>
        <pc:sldMkLst>
          <pc:docMk/>
          <pc:sldMk cId="2773623355" sldId="556"/>
        </pc:sldMkLst>
      </pc:sldChg>
      <pc:sldChg chg="add del">
        <pc:chgData name="Glen Jones" userId="e846aaca-4b24-4b13-b0d0-f2308e16b284" providerId="ADAL" clId="{ED47ACC3-9597-4D89-A1DC-43CF280EF274}" dt="2026-08-18T12:50:29.625" v="279" actId="47"/>
        <pc:sldMkLst>
          <pc:docMk/>
          <pc:sldMk cId="3904631613" sldId="557"/>
        </pc:sldMkLst>
      </pc:sldChg>
      <pc:sldChg chg="add del">
        <pc:chgData name="Glen Jones" userId="e846aaca-4b24-4b13-b0d0-f2308e16b284" providerId="ADAL" clId="{ED47ACC3-9597-4D89-A1DC-43CF280EF274}" dt="2026-08-18T12:50:29.625" v="279" actId="47"/>
        <pc:sldMkLst>
          <pc:docMk/>
          <pc:sldMk cId="168768768" sldId="558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4111051079" sldId="559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101650463" sldId="560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1209671069" sldId="561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703577039" sldId="580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2732151467" sldId="581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2587925599" sldId="582"/>
        </pc:sldMkLst>
      </pc:sldChg>
      <pc:sldChg chg="add">
        <pc:chgData name="Glen Jones" userId="e846aaca-4b24-4b13-b0d0-f2308e16b284" providerId="ADAL" clId="{ED47ACC3-9597-4D89-A1DC-43CF280EF274}" dt="2026-08-18T12:49:52.517" v="276"/>
        <pc:sldMkLst>
          <pc:docMk/>
          <pc:sldMk cId="1046235048" sldId="583"/>
        </pc:sldMkLst>
      </pc:sldChg>
      <pc:sldChg chg="add">
        <pc:chgData name="Glen Jones" userId="e846aaca-4b24-4b13-b0d0-f2308e16b284" providerId="ADAL" clId="{ED47ACC3-9597-4D89-A1DC-43CF280EF274}" dt="2026-08-18T12:50:25.115" v="278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2:50:25.115" v="278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2:50:25.115" v="278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2:50:25.115" v="278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2:50:25.115" v="278"/>
        <pc:sldMkLst>
          <pc:docMk/>
          <pc:sldMk cId="766016306" sldId="263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411105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165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20967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70357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73215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58792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AEF91-E9FD-4CD1-9398-C11D0331C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85A871-7375-5BBB-34F6-93021B1D0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4AB23F-66DA-706F-55CC-86FB7203A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C7202B-7E87-B441-5FD7-9359F8419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12E3159-D8CC-B618-418B-80C93922C507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DF10C10-FEC5-3A29-B670-3ADB0F968EC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7F642F-3E6A-B99F-2027-30546FDC034E}"/>
              </a:ext>
            </a:extLst>
          </p:cNvPr>
          <p:cNvSpPr txBox="1"/>
          <p:nvPr/>
        </p:nvSpPr>
        <p:spPr>
          <a:xfrm>
            <a:off x="2257895" y="4675606"/>
            <a:ext cx="8019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focus on </a:t>
            </a:r>
            <a:r>
              <a:rPr lang="en-GB" sz="2400" i="1" u="sng" dirty="0"/>
              <a:t>punctuating speech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623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719F5-8DB8-1BB0-4EB6-5DFF97E6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591B486-B803-05BB-9B28-B88A0E8B8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5D2CD9-1561-6E9B-6EE2-DAE0265307DD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story, a speech by a character is interrupted.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740A2E-C7A1-DDB2-1E06-399F420350EF}"/>
              </a:ext>
            </a:extLst>
          </p:cNvPr>
          <p:cNvSpPr txBox="1">
            <a:spLocks/>
          </p:cNvSpPr>
          <p:nvPr/>
        </p:nvSpPr>
        <p:spPr>
          <a:xfrm>
            <a:off x="954234" y="230043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4DCF94-1FDE-A640-4674-A8A3498000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13EE7F-3554-2F8B-DE66-CCCED5030720}"/>
              </a:ext>
            </a:extLst>
          </p:cNvPr>
          <p:cNvSpPr txBox="1">
            <a:spLocks/>
          </p:cNvSpPr>
          <p:nvPr/>
        </p:nvSpPr>
        <p:spPr>
          <a:xfrm>
            <a:off x="954232" y="3984860"/>
            <a:ext cx="10283535" cy="175110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what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happened to the speech? </a:t>
            </a:r>
          </a:p>
        </p:txBody>
      </p:sp>
    </p:spTree>
    <p:extLst>
      <p:ext uri="{BB962C8B-B14F-4D97-AF65-F5344CB8AC3E}">
        <p14:creationId xmlns:p14="http://schemas.microsoft.com/office/powerpoint/2010/main" val="3073555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40743-FAE7-44EE-B9EF-21F0F9290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C07457-8D1D-68F4-DFCA-D29DDAF9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70954D-4852-6A7D-E7BD-31C564DD7F26}"/>
              </a:ext>
            </a:extLst>
          </p:cNvPr>
          <p:cNvSpPr txBox="1">
            <a:spLocks/>
          </p:cNvSpPr>
          <p:nvPr/>
        </p:nvSpPr>
        <p:spPr>
          <a:xfrm>
            <a:off x="964070" y="213648"/>
            <a:ext cx="10283534" cy="155929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 warned Emile, “so hold on tight!”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17037E-D094-FC2D-AB82-D6CBFA874ADA}"/>
              </a:ext>
            </a:extLst>
          </p:cNvPr>
          <p:cNvSpPr txBox="1">
            <a:spLocks/>
          </p:cNvSpPr>
          <p:nvPr/>
        </p:nvSpPr>
        <p:spPr>
          <a:xfrm>
            <a:off x="421759" y="4157021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36692-3200-33B2-6BD2-9F1E0F9835BA}"/>
              </a:ext>
            </a:extLst>
          </p:cNvPr>
          <p:cNvSpPr txBox="1">
            <a:spLocks/>
          </p:cNvSpPr>
          <p:nvPr/>
        </p:nvSpPr>
        <p:spPr>
          <a:xfrm>
            <a:off x="7944786" y="4157021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CAF724-3831-92BF-38DC-CC8395374121}"/>
              </a:ext>
            </a:extLst>
          </p:cNvPr>
          <p:cNvSpPr txBox="1">
            <a:spLocks/>
          </p:cNvSpPr>
          <p:nvPr/>
        </p:nvSpPr>
        <p:spPr>
          <a:xfrm>
            <a:off x="5052731" y="4157021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1DDD2BEB-B7A8-7500-79CD-4A6FE72567A8}"/>
              </a:ext>
            </a:extLst>
          </p:cNvPr>
          <p:cNvSpPr/>
          <p:nvPr/>
        </p:nvSpPr>
        <p:spPr>
          <a:xfrm>
            <a:off x="5705474" y="3005537"/>
            <a:ext cx="647701" cy="96760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FCB9A02-C266-AB70-3B45-87D180FEAC1D}"/>
              </a:ext>
            </a:extLst>
          </p:cNvPr>
          <p:cNvSpPr txBox="1">
            <a:spLocks/>
          </p:cNvSpPr>
          <p:nvPr/>
        </p:nvSpPr>
        <p:spPr>
          <a:xfrm>
            <a:off x="964070" y="1897870"/>
            <a:ext cx="10283534" cy="99817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going to split this sentence into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 parts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help spot the rules!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59D46E-A56F-DB7D-D5DF-AC9239E856B7}"/>
              </a:ext>
            </a:extLst>
          </p:cNvPr>
          <p:cNvSpPr txBox="1">
            <a:spLocks/>
          </p:cNvSpPr>
          <p:nvPr/>
        </p:nvSpPr>
        <p:spPr>
          <a:xfrm>
            <a:off x="421759" y="5122551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99B24D-D390-B089-525D-B298059447D7}"/>
              </a:ext>
            </a:extLst>
          </p:cNvPr>
          <p:cNvSpPr txBox="1">
            <a:spLocks/>
          </p:cNvSpPr>
          <p:nvPr/>
        </p:nvSpPr>
        <p:spPr>
          <a:xfrm>
            <a:off x="5052731" y="5122551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6D23961-0A19-4522-9585-BA57437A0B80}"/>
              </a:ext>
            </a:extLst>
          </p:cNvPr>
          <p:cNvSpPr txBox="1">
            <a:spLocks/>
          </p:cNvSpPr>
          <p:nvPr/>
        </p:nvSpPr>
        <p:spPr>
          <a:xfrm>
            <a:off x="7944786" y="5122551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</p:spTree>
    <p:extLst>
      <p:ext uri="{BB962C8B-B14F-4D97-AF65-F5344CB8AC3E}">
        <p14:creationId xmlns:p14="http://schemas.microsoft.com/office/powerpoint/2010/main" val="3175723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E4045-C3BD-0624-A3B3-31A2DA438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9225279-CE98-01B3-2B6E-7C23EEBB1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709409-31C1-AD92-2147-59B74FB11410}"/>
              </a:ext>
            </a:extLst>
          </p:cNvPr>
          <p:cNvSpPr txBox="1">
            <a:spLocks/>
          </p:cNvSpPr>
          <p:nvPr/>
        </p:nvSpPr>
        <p:spPr>
          <a:xfrm>
            <a:off x="549350" y="1488249"/>
            <a:ext cx="4479852" cy="72000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“This rocket is unstable,”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E6A776-21E1-E75D-39F2-163C327A946D}"/>
              </a:ext>
            </a:extLst>
          </p:cNvPr>
          <p:cNvSpPr txBox="1">
            <a:spLocks/>
          </p:cNvSpPr>
          <p:nvPr/>
        </p:nvSpPr>
        <p:spPr>
          <a:xfrm>
            <a:off x="8072377" y="1488249"/>
            <a:ext cx="3612806" cy="72000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“so hold on tight!”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765789-AA54-C516-208A-8AB5AA63706E}"/>
              </a:ext>
            </a:extLst>
          </p:cNvPr>
          <p:cNvSpPr txBox="1">
            <a:spLocks/>
          </p:cNvSpPr>
          <p:nvPr/>
        </p:nvSpPr>
        <p:spPr>
          <a:xfrm>
            <a:off x="5180322" y="1488249"/>
            <a:ext cx="2740935" cy="720000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warned Emile,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BDD269-3C05-B980-0EB4-154FF217CFE3}"/>
              </a:ext>
            </a:extLst>
          </p:cNvPr>
          <p:cNvSpPr txBox="1">
            <a:spLocks/>
          </p:cNvSpPr>
          <p:nvPr/>
        </p:nvSpPr>
        <p:spPr>
          <a:xfrm>
            <a:off x="549350" y="245377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part of speech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06F196-9B3B-9DCA-1B2E-FEC9FFC43009}"/>
              </a:ext>
            </a:extLst>
          </p:cNvPr>
          <p:cNvSpPr txBox="1">
            <a:spLocks/>
          </p:cNvSpPr>
          <p:nvPr/>
        </p:nvSpPr>
        <p:spPr>
          <a:xfrm>
            <a:off x="5180322" y="2453779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 clause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FF42D-9A55-AA90-8DF4-292044D2C528}"/>
              </a:ext>
            </a:extLst>
          </p:cNvPr>
          <p:cNvSpPr txBox="1">
            <a:spLocks/>
          </p:cNvSpPr>
          <p:nvPr/>
        </p:nvSpPr>
        <p:spPr>
          <a:xfrm>
            <a:off x="8072377" y="2453779"/>
            <a:ext cx="3612806" cy="597766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Second part of speech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B46AD-ABFF-9225-0574-709151222041}"/>
              </a:ext>
            </a:extLst>
          </p:cNvPr>
          <p:cNvSpPr txBox="1">
            <a:spLocks/>
          </p:cNvSpPr>
          <p:nvPr/>
        </p:nvSpPr>
        <p:spPr>
          <a:xfrm>
            <a:off x="549350" y="298714"/>
            <a:ext cx="11135833" cy="1019414"/>
          </a:xfrm>
          <a:prstGeom prst="roundRect">
            <a:avLst>
              <a:gd name="adj" fmla="val 1276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rules about how we punctuate interrupted speech?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2030FF-94AE-8E6C-B1DA-4640B3371397}"/>
              </a:ext>
            </a:extLst>
          </p:cNvPr>
          <p:cNvSpPr txBox="1">
            <a:spLocks/>
          </p:cNvSpPr>
          <p:nvPr/>
        </p:nvSpPr>
        <p:spPr>
          <a:xfrm>
            <a:off x="549351" y="3296749"/>
            <a:ext cx="4479852" cy="597766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Starts with a capital letter.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AA6FD68-84E3-32D3-8622-3AEF06FC2E04}"/>
              </a:ext>
            </a:extLst>
          </p:cNvPr>
          <p:cNvSpPr txBox="1">
            <a:spLocks/>
          </p:cNvSpPr>
          <p:nvPr/>
        </p:nvSpPr>
        <p:spPr>
          <a:xfrm>
            <a:off x="549350" y="4058123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3F7104-1356-F3A0-D891-9B1C263CC19A}"/>
              </a:ext>
            </a:extLst>
          </p:cNvPr>
          <p:cNvSpPr txBox="1">
            <a:spLocks/>
          </p:cNvSpPr>
          <p:nvPr/>
        </p:nvSpPr>
        <p:spPr>
          <a:xfrm>
            <a:off x="549350" y="5146622"/>
            <a:ext cx="4479852" cy="924891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E62A07-E9FF-AE58-48B4-428F54542A21}"/>
              </a:ext>
            </a:extLst>
          </p:cNvPr>
          <p:cNvSpPr txBox="1">
            <a:spLocks/>
          </p:cNvSpPr>
          <p:nvPr/>
        </p:nvSpPr>
        <p:spPr>
          <a:xfrm>
            <a:off x="5180322" y="4058123"/>
            <a:ext cx="2740935" cy="924891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Ends with a comma.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C8E3608-5489-4E92-55A0-530B1E119717}"/>
              </a:ext>
            </a:extLst>
          </p:cNvPr>
          <p:cNvSpPr txBox="1">
            <a:spLocks/>
          </p:cNvSpPr>
          <p:nvPr/>
        </p:nvSpPr>
        <p:spPr>
          <a:xfrm>
            <a:off x="5180322" y="3296750"/>
            <a:ext cx="2740935" cy="597766"/>
          </a:xfrm>
          <a:prstGeom prst="roundRect">
            <a:avLst>
              <a:gd name="adj" fmla="val 1276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In the middle.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463B2E3-B775-E0C1-9F27-E595F13FCE56}"/>
              </a:ext>
            </a:extLst>
          </p:cNvPr>
          <p:cNvSpPr txBox="1">
            <a:spLocks/>
          </p:cNvSpPr>
          <p:nvPr/>
        </p:nvSpPr>
        <p:spPr>
          <a:xfrm>
            <a:off x="8072376" y="3296749"/>
            <a:ext cx="3570273" cy="1094497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Speech marks at start and end.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315E9B-0232-3103-4CD7-91692FFD30EA}"/>
              </a:ext>
            </a:extLst>
          </p:cNvPr>
          <p:cNvSpPr txBox="1">
            <a:spLocks/>
          </p:cNvSpPr>
          <p:nvPr/>
        </p:nvSpPr>
        <p:spPr>
          <a:xfrm>
            <a:off x="8093643" y="4636450"/>
            <a:ext cx="3570273" cy="1435063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- Full stop, question mark or exclamation mark at the end &amp; finishes the sentence.</a:t>
            </a:r>
          </a:p>
        </p:txBody>
      </p:sp>
    </p:spTree>
    <p:extLst>
      <p:ext uri="{BB962C8B-B14F-4D97-AF65-F5344CB8AC3E}">
        <p14:creationId xmlns:p14="http://schemas.microsoft.com/office/powerpoint/2010/main" val="176077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" grpId="0" animBg="1"/>
      <p:bldP spid="6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93555" y="5548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93554" y="202992"/>
            <a:ext cx="11497109" cy="70379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sentence so it features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interrupted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speech.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93554" y="1155033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“Do you trust him or are you worried?” Aimee asked.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93554" y="250631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“Let’s do it and find all the gems!” shouted Emile.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93554" y="3857594"/>
            <a:ext cx="5446800" cy="1116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“I’ll find all the gems before you can catch me,”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growled.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6142108" y="1155032"/>
            <a:ext cx="5748555" cy="1129009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“Do you trust him,”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Aimee asked,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“or are you worried?”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6142108" y="2506314"/>
            <a:ext cx="5748555" cy="11290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“Let’s do it,”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shouted Emile, 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“and let’s find all the gems!”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6142108" y="3839656"/>
            <a:ext cx="5748555" cy="112900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“I’ll find all the gems,” </a:t>
            </a:r>
            <a:r>
              <a:rPr lang="en-GB" sz="2400" dirty="0">
                <a:solidFill>
                  <a:srgbClr val="7030A0"/>
                </a:solidFill>
                <a:ea typeface="Andika"/>
                <a:cs typeface="Andika"/>
              </a:rPr>
              <a:t>Scrambler growled, </a:t>
            </a:r>
            <a:r>
              <a:rPr lang="en-GB" sz="2400" dirty="0">
                <a:solidFill>
                  <a:srgbClr val="FF00FF"/>
                </a:solidFill>
                <a:ea typeface="Andika"/>
                <a:cs typeface="Andika"/>
              </a:rPr>
              <a:t>“before you can catch me.”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6EA035-F962-11EE-14D1-F4D99F106540}"/>
              </a:ext>
            </a:extLst>
          </p:cNvPr>
          <p:cNvSpPr txBox="1">
            <a:spLocks/>
          </p:cNvSpPr>
          <p:nvPr/>
        </p:nvSpPr>
        <p:spPr>
          <a:xfrm>
            <a:off x="1063256" y="5106898"/>
            <a:ext cx="9962707" cy="119621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two more examples?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187319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01F299-26D4-A6AB-C5DC-E28BF0BDBE8D}"/>
              </a:ext>
            </a:extLst>
          </p:cNvPr>
          <p:cNvSpPr txBox="1"/>
          <p:nvPr/>
        </p:nvSpPr>
        <p:spPr>
          <a:xfrm>
            <a:off x="355464" y="2473777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“Stop right there,” said Scrambler, “you can’t escape!”</a:t>
            </a:r>
          </a:p>
        </p:txBody>
      </p:sp>
    </p:spTree>
    <p:extLst>
      <p:ext uri="{BB962C8B-B14F-4D97-AF65-F5344CB8AC3E}">
        <p14:creationId xmlns:p14="http://schemas.microsoft.com/office/powerpoint/2010/main" val="21062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249665"/>
            <a:ext cx="10616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29298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FFA9C-42D1-0A20-228A-FC94A2E04202}"/>
              </a:ext>
            </a:extLst>
          </p:cNvPr>
          <p:cNvSpPr txBox="1"/>
          <p:nvPr/>
        </p:nvSpPr>
        <p:spPr>
          <a:xfrm>
            <a:off x="342899" y="522998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comma to end the reporting clause.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D06C5-2A1D-EBF4-AE36-4614FDBE8B3A}"/>
              </a:ext>
            </a:extLst>
          </p:cNvPr>
          <p:cNvSpPr txBox="1"/>
          <p:nvPr/>
        </p:nvSpPr>
        <p:spPr>
          <a:xfrm>
            <a:off x="414154" y="2249665"/>
            <a:ext cx="114349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I’m not afraid,” whispered Emile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b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“not even a little.”</a:t>
            </a:r>
          </a:p>
        </p:txBody>
      </p:sp>
    </p:spTree>
    <p:extLst>
      <p:ext uri="{BB962C8B-B14F-4D97-AF65-F5344CB8AC3E}">
        <p14:creationId xmlns:p14="http://schemas.microsoft.com/office/powerpoint/2010/main" val="132376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careful”</a:t>
            </a:r>
          </a:p>
        </p:txBody>
      </p:sp>
    </p:spTree>
    <p:extLst>
      <p:ext uri="{BB962C8B-B14F-4D97-AF65-F5344CB8AC3E}">
        <p14:creationId xmlns:p14="http://schemas.microsoft.com/office/powerpoint/2010/main" val="44868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75431-2980-7F56-C054-8417CAE681BA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missing a full stop at the end.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28053F-7D9E-3ABE-F6EC-01B9D9772177}"/>
              </a:ext>
            </a:extLst>
          </p:cNvPr>
          <p:cNvSpPr txBox="1"/>
          <p:nvPr/>
        </p:nvSpPr>
        <p:spPr>
          <a:xfrm>
            <a:off x="65814" y="2218421"/>
            <a:ext cx="121261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“This plan might work,” explained Emile, “if we’re careful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93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415031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7496C9-83A3-1285-1C91-027B16131F8E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7F70E-4D9C-1ADB-86E2-06BCECED88A6}"/>
              </a:ext>
            </a:extLst>
          </p:cNvPr>
          <p:cNvSpPr txBox="1"/>
          <p:nvPr/>
        </p:nvSpPr>
        <p:spPr>
          <a:xfrm>
            <a:off x="342900" y="2287575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“We need a new plan,” said Aimee, “before Scrambler finds us.”</a:t>
            </a:r>
          </a:p>
        </p:txBody>
      </p:sp>
    </p:spTree>
    <p:extLst>
      <p:ext uri="{BB962C8B-B14F-4D97-AF65-F5344CB8AC3E}">
        <p14:creationId xmlns:p14="http://schemas.microsoft.com/office/powerpoint/2010/main" val="67829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1058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6D0FE-7BA6-D4A5-D31D-883C5C106A7D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86CA83-A9EF-6646-CE5D-4AEB0FE52420}"/>
              </a:ext>
            </a:extLst>
          </p:cNvPr>
          <p:cNvSpPr txBox="1"/>
          <p:nvPr/>
        </p:nvSpPr>
        <p:spPr>
          <a:xfrm>
            <a:off x="252549" y="2172146"/>
            <a:ext cx="11699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“I can see the crater,” whispered Emile, “just beyond those rocks.”</a:t>
            </a:r>
          </a:p>
        </p:txBody>
      </p:sp>
    </p:spTree>
    <p:extLst>
      <p:ext uri="{BB962C8B-B14F-4D97-AF65-F5344CB8AC3E}">
        <p14:creationId xmlns:p14="http://schemas.microsoft.com/office/powerpoint/2010/main" val="329659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years”!</a:t>
            </a:r>
          </a:p>
        </p:txBody>
      </p:sp>
    </p:spTree>
    <p:extLst>
      <p:ext uri="{BB962C8B-B14F-4D97-AF65-F5344CB8AC3E}">
        <p14:creationId xmlns:p14="http://schemas.microsoft.com/office/powerpoint/2010/main" val="2683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585D55-2C6C-849A-7D08-69119A31D24A}"/>
              </a:ext>
            </a:extLst>
          </p:cNvPr>
          <p:cNvSpPr txBox="1"/>
          <p:nvPr/>
        </p:nvSpPr>
        <p:spPr>
          <a:xfrm>
            <a:off x="646066" y="522998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exclamation mark needs to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inside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speech marks.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72FBCE-19E1-2C34-9A47-8C763912BC18}"/>
              </a:ext>
            </a:extLst>
          </p:cNvPr>
          <p:cNvSpPr txBox="1"/>
          <p:nvPr/>
        </p:nvSpPr>
        <p:spPr>
          <a:xfrm>
            <a:off x="386035" y="2183953"/>
            <a:ext cx="11565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stop me,” growled Scrambler, “not in a million years</a:t>
            </a:r>
            <a:r>
              <a:rPr lang="en-GB" sz="4800" dirty="0">
                <a:solidFill>
                  <a:srgbClr val="FFFF00"/>
                </a:solidFill>
                <a:latin typeface="Andika" panose="02000000000000000000" pitchFamily="2" charset="0"/>
              </a:rPr>
              <a:t>!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2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 warned Aimee, 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316947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17D728-7241-F43B-D934-FDE37B27DE24}"/>
              </a:ext>
            </a:extLst>
          </p:cNvPr>
          <p:cNvSpPr txBox="1"/>
          <p:nvPr/>
        </p:nvSpPr>
        <p:spPr>
          <a:xfrm>
            <a:off x="646066" y="5229988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There were missing speech marks.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5EA9B-659E-B4E4-F2D9-FD027335D95D}"/>
              </a:ext>
            </a:extLst>
          </p:cNvPr>
          <p:cNvSpPr txBox="1"/>
          <p:nvPr/>
        </p:nvSpPr>
        <p:spPr>
          <a:xfrm>
            <a:off x="239985" y="2094328"/>
            <a:ext cx="11712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“Hold on tight,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warned Aimee, 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because this rocket is fast.”</a:t>
            </a:r>
          </a:p>
        </p:txBody>
      </p:sp>
    </p:spTree>
    <p:extLst>
      <p:ext uri="{BB962C8B-B14F-4D97-AF65-F5344CB8AC3E}">
        <p14:creationId xmlns:p14="http://schemas.microsoft.com/office/powerpoint/2010/main" val="269947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punctuated correctly.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139367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BE660-5371-3E1E-1AB1-C4B4352B3633}"/>
              </a:ext>
            </a:extLst>
          </p:cNvPr>
          <p:cNvSpPr txBox="1"/>
          <p:nvPr/>
        </p:nvSpPr>
        <p:spPr>
          <a:xfrm>
            <a:off x="600889" y="556837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This sentence is punctuated correctly.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8C97E9-BC98-4CFA-F04C-7F58701B3EA2}"/>
              </a:ext>
            </a:extLst>
          </p:cNvPr>
          <p:cNvSpPr txBox="1"/>
          <p:nvPr/>
        </p:nvSpPr>
        <p:spPr>
          <a:xfrm>
            <a:off x="355464" y="2183101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“We should land here,” suggested Emile, “while the coast is clear.”</a:t>
            </a:r>
          </a:p>
        </p:txBody>
      </p:sp>
    </p:spTree>
    <p:extLst>
      <p:ext uri="{BB962C8B-B14F-4D97-AF65-F5344CB8AC3E}">
        <p14:creationId xmlns:p14="http://schemas.microsoft.com/office/powerpoint/2010/main" val="31358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3693</Words>
  <Application>Microsoft Office PowerPoint</Application>
  <PresentationFormat>Widescreen</PresentationFormat>
  <Paragraphs>691</Paragraphs>
  <Slides>92</Slides>
  <Notes>12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2026-08-18T12:50:36Z</dcterms:modified>
</cp:coreProperties>
</file>