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sldIdLst>
    <p:sldId id="2593" r:id="rId2"/>
    <p:sldId id="537" r:id="rId3"/>
    <p:sldId id="476" r:id="rId4"/>
    <p:sldId id="385" r:id="rId5"/>
  </p:sldIdLst>
  <p:sldSz cx="12192000" cy="6858000"/>
  <p:notesSz cx="6858000" cy="9144000"/>
  <p:embeddedFontLst>
    <p:embeddedFont>
      <p:font typeface="Andika" panose="02000000000000000000" pitchFamily="2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99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33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delSld modSld">
      <pc:chgData name="Glen Jones" userId="e846aaca-4b24-4b13-b0d0-f2308e16b284" providerId="ADAL" clId="{ED47ACC3-9597-4D89-A1DC-43CF280EF274}" dt="2026-08-03T16:27:00.450" v="21" actId="20577"/>
      <pc:docMkLst>
        <pc:docMk/>
      </pc:docMkLst>
      <pc:sldChg chg="modSp mod">
        <pc:chgData name="Glen Jones" userId="e846aaca-4b24-4b13-b0d0-f2308e16b284" providerId="ADAL" clId="{ED47ACC3-9597-4D89-A1DC-43CF280EF274}" dt="2026-08-03T16:27:00.450" v="21" actId="20577"/>
        <pc:sldMkLst>
          <pc:docMk/>
          <pc:sldMk cId="2138357973" sldId="385"/>
        </pc:sldMkLst>
        <pc:graphicFrameChg chg="modGraphic">
          <ac:chgData name="Glen Jones" userId="e846aaca-4b24-4b13-b0d0-f2308e16b284" providerId="ADAL" clId="{ED47ACC3-9597-4D89-A1DC-43CF280EF274}" dt="2026-08-03T16:27:00.450" v="21" actId="20577"/>
          <ac:graphicFrameMkLst>
            <pc:docMk/>
            <pc:sldMk cId="2138357973" sldId="385"/>
            <ac:graphicFrameMk id="7" creationId="{F27B061C-BBB5-7253-90D7-E79123DB55D3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03/08/2026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03/08/2026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596" y="1632129"/>
            <a:ext cx="3538656" cy="8928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1900" dirty="0">
                <a:solidFill>
                  <a:schemeClr val="bg1"/>
                </a:solidFill>
              </a:rPr>
              <a:t>Click the words to reveal the answer.</a:t>
            </a:r>
            <a:r>
              <a:rPr lang="en-GB" dirty="0">
                <a:solidFill>
                  <a:schemeClr val="bg1"/>
                </a:solidFill>
              </a:rPr>
              <a:t>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9394165" y="1578008"/>
            <a:ext cx="2573555" cy="8686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Determiner or Pronoun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6596330" y="1590765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Determiner only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13596" y="27263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13596" y="348306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all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113483" y="3478127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our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13596" y="499645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13596" y="4239760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13596" y="5753152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113483" y="2719785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6449002" y="2562551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302604" y="2554456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F1C7D732-2FBE-9855-0E39-8EC65887C22D}"/>
              </a:ext>
            </a:extLst>
          </p:cNvPr>
          <p:cNvSpPr txBox="1">
            <a:spLocks/>
          </p:cNvSpPr>
          <p:nvPr/>
        </p:nvSpPr>
        <p:spPr>
          <a:xfrm>
            <a:off x="3847298" y="1608376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Pronoun </a:t>
            </a:r>
          </a:p>
          <a:p>
            <a:pPr algn="ctr"/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only</a:t>
            </a:r>
            <a:endParaRPr lang="en-GB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33AAC3-458D-203B-1CAA-22963E7CF23A}"/>
              </a:ext>
            </a:extLst>
          </p:cNvPr>
          <p:cNvSpPr txBox="1">
            <a:spLocks/>
          </p:cNvSpPr>
          <p:nvPr/>
        </p:nvSpPr>
        <p:spPr>
          <a:xfrm>
            <a:off x="2113483" y="4994809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him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3CF8B7D-9D35-9E29-7B95-2FDA3262C534}"/>
              </a:ext>
            </a:extLst>
          </p:cNvPr>
          <p:cNvSpPr txBox="1">
            <a:spLocks/>
          </p:cNvSpPr>
          <p:nvPr/>
        </p:nvSpPr>
        <p:spPr>
          <a:xfrm>
            <a:off x="2113483" y="42364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DAF6996-A935-1D7B-61D9-48C343E196C8}"/>
              </a:ext>
            </a:extLst>
          </p:cNvPr>
          <p:cNvSpPr txBox="1">
            <a:spLocks/>
          </p:cNvSpPr>
          <p:nvPr/>
        </p:nvSpPr>
        <p:spPr>
          <a:xfrm>
            <a:off x="2113483" y="5753151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their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0C3699-DEBD-E105-3072-AA351E6DE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7" name="Picture 6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C316A78-A15F-598C-74B4-A23356B71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9832" y="-1029129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2222E-6 L -0.27435 0.1791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38" y="8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407E-6 L 0.4039 0.1136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95" y="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56159 -0.2263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8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32956 -0.2226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263 -0.0039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0 L 0.78385 -0.1210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11" y="-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0.79193 -0.3530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96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0.40716 0.1106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52" y="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18216 0.0090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6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7 L 0.1806 0.0104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23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48148E-6 L 0.41172 -0.1173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86" y="-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809" y="1493075"/>
            <a:ext cx="3037924" cy="86097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400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Personal Pronoun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those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each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ours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mine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Possessive Pronoun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Indefinite Pronoun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few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yours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1" y="1493075"/>
            <a:ext cx="188751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Demonstrative pronoun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192808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theirs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825066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BD5341-E608-41D1-2413-D78E7E16A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0" name="Picture 9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DE207A0-110E-5F74-3FA0-71433A5E4E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0657" y="-253387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4.44444E-6 L -0.22226 0.0650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94" y="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51459 -0.1083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28515 -0.1092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28515 -0.1004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58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8594 -3.33333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82969 -0.1138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3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985 -0.0055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33334 -0.1092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67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9193 -0.2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96" y="-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64687 -0.32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32943 -0.2212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46797 -0.2254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33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15365 -0.2046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6683519"/>
              </p:ext>
            </p:extLst>
          </p:nvPr>
        </p:nvGraphicFramePr>
        <p:xfrm>
          <a:off x="252412" y="149685"/>
          <a:ext cx="11687176" cy="6357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67088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26707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09901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40549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r>
                        <a:rPr lang="en-GB" sz="1800" dirty="0"/>
                        <a:t>Spot the pronoun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Gpronouns1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Pronoun | Adverb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quickly kicks the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53578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Sentences with conjunctions.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chased the mouse because it was hungry.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3578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 pronouns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personal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is a nice boy.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88109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Possessive pronouns 2 - Sentences include personal pronouns.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possessive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That small boat is ours.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GPossPron2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7664923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Demonstrative pronouns 1 &amp; 2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This is my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This/is/my/cat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GDemPron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GPronouns11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Indefinite pronouns 1 &amp; 2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Everyone loves pizza.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Everyone/loves/pizza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GIndefPron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</a:p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580630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Personal, possessive, indefinite, or demonstrative.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type of pronoun is </a:t>
                      </a:r>
                      <a:r>
                        <a:rPr lang="en-GB" sz="1800" b="1" dirty="0">
                          <a:effectLst/>
                        </a:rPr>
                        <a:t>He</a:t>
                      </a:r>
                      <a:r>
                        <a:rPr lang="en-GB" sz="1800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Personal/possessive/</a:t>
                      </a:r>
                      <a:br>
                        <a:rPr lang="en-GB" sz="1800" dirty="0">
                          <a:effectLst/>
                        </a:rPr>
                      </a:br>
                      <a:r>
                        <a:rPr lang="en-GB" sz="1800" dirty="0">
                          <a:effectLst/>
                        </a:rPr>
                        <a:t>demonstrative/indefinite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9829558"/>
                  </a:ext>
                </a:extLst>
              </a:tr>
              <a:tr h="70148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Pronoun or determiner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Is the word </a:t>
                      </a:r>
                      <a:r>
                        <a:rPr lang="en-GB" sz="1800" b="1" dirty="0">
                          <a:effectLst/>
                        </a:rPr>
                        <a:t>My</a:t>
                      </a:r>
                      <a:r>
                        <a:rPr lang="en-GB" sz="1800" dirty="0">
                          <a:effectLst/>
                        </a:rPr>
                        <a:t> being used as a determiner or pronoun?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My dog is happy.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GDetPron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161963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438437"/>
            <a:ext cx="5530727" cy="41956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</Words>
  <Application>Microsoft Office PowerPoint</Application>
  <PresentationFormat>Widescreen</PresentationFormat>
  <Paragraphs>83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2026-08-03T16:27:05Z</dcterms:modified>
</cp:coreProperties>
</file>