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3"/>
  </p:notesMasterIdLst>
  <p:sldIdLst>
    <p:sldId id="2593" r:id="rId2"/>
    <p:sldId id="458" r:id="rId3"/>
    <p:sldId id="459" r:id="rId4"/>
    <p:sldId id="460" r:id="rId5"/>
    <p:sldId id="446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71" r:id="rId17"/>
    <p:sldId id="472" r:id="rId18"/>
    <p:sldId id="47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  <p:sldId id="274" r:id="rId37"/>
    <p:sldId id="409" r:id="rId38"/>
    <p:sldId id="413" r:id="rId39"/>
    <p:sldId id="416" r:id="rId40"/>
    <p:sldId id="419" r:id="rId41"/>
    <p:sldId id="418" r:id="rId42"/>
    <p:sldId id="411" r:id="rId43"/>
    <p:sldId id="433" r:id="rId44"/>
    <p:sldId id="434" r:id="rId45"/>
    <p:sldId id="435" r:id="rId46"/>
    <p:sldId id="436" r:id="rId47"/>
    <p:sldId id="437" r:id="rId48"/>
    <p:sldId id="448" r:id="rId49"/>
    <p:sldId id="449" r:id="rId50"/>
    <p:sldId id="378" r:id="rId51"/>
    <p:sldId id="438" r:id="rId52"/>
    <p:sldId id="439" r:id="rId53"/>
    <p:sldId id="440" r:id="rId54"/>
    <p:sldId id="441" r:id="rId55"/>
    <p:sldId id="412" r:id="rId56"/>
    <p:sldId id="427" r:id="rId57"/>
    <p:sldId id="443" r:id="rId58"/>
    <p:sldId id="451" r:id="rId59"/>
    <p:sldId id="444" r:id="rId60"/>
    <p:sldId id="454" r:id="rId61"/>
    <p:sldId id="452" r:id="rId62"/>
    <p:sldId id="455" r:id="rId63"/>
    <p:sldId id="453" r:id="rId64"/>
    <p:sldId id="456" r:id="rId65"/>
    <p:sldId id="445" r:id="rId66"/>
    <p:sldId id="457" r:id="rId67"/>
    <p:sldId id="429" r:id="rId68"/>
    <p:sldId id="430" r:id="rId69"/>
    <p:sldId id="447" r:id="rId70"/>
    <p:sldId id="450" r:id="rId71"/>
    <p:sldId id="431" r:id="rId72"/>
    <p:sldId id="432" r:id="rId73"/>
    <p:sldId id="506" r:id="rId74"/>
    <p:sldId id="507" r:id="rId75"/>
    <p:sldId id="508" r:id="rId76"/>
    <p:sldId id="509" r:id="rId77"/>
    <p:sldId id="510" r:id="rId78"/>
    <p:sldId id="511" r:id="rId79"/>
    <p:sldId id="512" r:id="rId80"/>
    <p:sldId id="513" r:id="rId81"/>
    <p:sldId id="2595" r:id="rId82"/>
  </p:sldIdLst>
  <p:sldSz cx="12192000" cy="6858000"/>
  <p:notesSz cx="6858000" cy="9144000"/>
  <p:embeddedFontLst>
    <p:embeddedFont>
      <p:font typeface="Andika" panose="02000000000000000000" pitchFamily="2" charset="0"/>
      <p:regular r:id="rId84"/>
      <p:bold r:id="rId85"/>
      <p:italic r:id="rId86"/>
      <p:boldItalic r:id="rId8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E02566-FAF5-4C8A-BF84-FB60C3045003}" v="4" dt="2025-12-15T13:40:13.2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.fntdata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2.fntdata"/><Relationship Id="rId93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02D95-8888-9BC9-074D-92B36D702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BB43CC-5DC8-E98A-E536-9B684088B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D7962-1467-3FB4-5662-B94391243D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DDB15-3DD7-3426-DF81-875EE6816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34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4B16F-E598-C28A-AA4A-D8C137E7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FF0ED-519B-81E2-5516-C96B41857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CB8A0-4895-13C6-E21C-0851F0150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4248E-412F-914A-56AE-BFCBFA3F8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56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AE4B-2DCA-4BAC-0141-54B3BD89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2FD14D-C794-CCB0-7A8A-39153ACDC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B0104-6B24-66AB-3868-A129F935B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05ED3-4084-C063-793E-197DE0BF0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778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08807-F31E-9F79-03A9-4B3A3FB8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F452A-F004-6DFB-A04D-7977662962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950977-49F4-F738-79A9-FD9274462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61EE1-0A7F-F39F-53E7-5BC790435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37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CCB1B-2E34-E1FE-E30E-88E6BC9E2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4BDF46-8738-770B-E6D3-EA8A56F44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AD62B-7BEF-61E3-85D4-C028B23BA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CBC12F-14AB-9810-AD09-E44551E35A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9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FDA35-755D-1611-1868-78B32FE8B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93F9A-DDC6-90A5-7021-3511D2F7B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C8A2E-7CD9-EF5F-12BD-2A4989D4D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71DD9-1C6E-9362-8770-C2AE38135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8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20BC8-4941-6B99-3629-FF58BD17E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639312-3BD7-0142-8707-4D9DBC69B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9CF660-7211-1EA8-BD99-0B22C069F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96D64-F1CE-A909-A306-1E66F02DE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12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19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7C12A-80F6-D370-9ADD-73A26D4B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39A768-4D12-8860-2A4A-D849AE90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15F2E1-5070-EF9F-AE91-8CFCCC7F9C7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8243A-8E6B-6CC2-F3BA-3DA732D06B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B69B79-19EC-D243-6F73-B5DEF42A628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469447-B89E-F979-0786-23B37DA2B63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D8C652-5C0E-529B-C9C1-2D8D41E4C19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32BE0D-208E-3001-0CA5-5EE4FE7AD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2803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E6652-7724-D194-AD76-900226C0E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60D0C9-B17B-69AC-E645-CF0EACDD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D1275-2E8A-902D-9777-0D23437A76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437045-A49D-AAC5-95A9-FDA59E4D7B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6CE8C-5E87-FC60-B443-AAE29C62D3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64A23A-2CEE-C6F3-7BCF-F168133764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83FF07-36BC-D99A-4872-BD64AF45CFE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3AB969-BEDC-2F81-1908-591BED923E4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369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2075C-A139-847E-EE3E-71CCCEFDD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E417BD-2DC0-0E78-F57B-85EDE164B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56860B-3C86-9B73-F0C0-FEAA5F9CDD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1CC7FD-A08D-AF30-646E-845C92E5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19D7E-59F0-8F88-A85D-CCD711AC68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778D4A-7228-463D-874B-D6AD7DAFAA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20CF76-56C1-2218-D386-C967663691B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557EED-4C37-D041-A480-ED35278A5A8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470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A0B24-5590-0702-9C51-21FE5231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4E820D-B0E8-BD7A-9105-D74526593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C388CC-B5A4-724E-7EED-9F614D68D79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04760-E908-6831-2DD8-646FF6D197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95257-12CF-DE24-C7DF-A0427AB68BD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F0DFDF-5F75-CD8E-A7C5-611F17046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BCEA08-3996-ECBF-D2F5-69AB6FB92C7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18716E-DD01-97D2-7AE5-748FC3C12C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1451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513F-38C3-D620-9052-D88307966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1431AC-6E24-CFB5-4AA4-4EEDAC649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F63219-39C6-70A8-55B9-1855E2A903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A50073-4067-0482-A263-5E6F9341F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425C6A-10CA-7B4F-232B-C068B9BCA2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1F9435-BC91-76F9-1746-0397285E1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B3E5D0-4A12-E059-FA89-91D985696E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0C8F2C-71C1-DCFD-628F-7063F19243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3202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8A296-1B73-1499-83C3-90F3DF306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49B61D-126B-2BD4-1A2F-7C257CBD0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2C0CC5-BB52-2EBC-65D5-2A0E8E874CF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AE7ECF-369F-7C9D-A3B3-4C78DB5D0BB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6F10AC-9996-B6EC-D2EF-6C053BD54D1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BD888-4E76-5148-0E2D-99C61DB5EE2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CEEA22-981B-B25A-B97D-EB9DD556615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93B17A-64C5-0B95-6468-5BB1C54BCB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42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EFDF-0983-CEB4-DDE7-F68D78398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6EEBA5-94B1-9885-E793-FA4A97C63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4E0-D72C-866D-3A4C-655A45987F0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78FCB2-DE49-C200-3A31-594F10ACB3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C05D97-1091-2B19-8D8E-BDA3DA4388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D57E9F-17AF-3B2A-8747-F681585E09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679039-75FD-4EFF-3778-ACC76594A43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09D637-A735-1041-9893-9B1B550FA2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145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DD3B-DD4B-800B-9B9C-87776861F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1038F4-01D8-DB06-CAFC-419A5E805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EA87A-9442-9FBD-D8FF-F3515C66EA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CA1BB2-D696-BF79-01C6-E4F3DBD44F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5D4F9B-D02D-61C4-1E44-2930FE1157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674CE2-A3E1-C498-BBCD-9EE90E5713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E4D8C6-9E62-E556-7421-6B73989698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A4BFD5-228A-66F0-469C-48E7B581EFA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3567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DF3B3-442F-3277-9B54-70667C785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8BD86F-9CC4-C0B3-EDEF-E8673695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3EBB16-6897-3B76-D94E-DC02851E65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8E5-77CD-08A2-8D1F-96FDF62A17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1545C8-31D3-F179-E5C1-DA4275C5FE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D07FD0-50DD-A128-E25F-08F2C910D4B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48F332-A6C9-1BD4-E59D-F3161562DAA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44CE20-1B2D-CBE0-A8D7-7C7E9606594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7357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672B8-C38C-2DE5-5880-6717B9360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F5EB4DC-B96B-4EA1-68D9-65C4B9E12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317782-059C-F183-CBC5-3ECFD8B3A19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98AA16-E74C-14B5-C013-BE618022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C8FB0-6BBE-294F-8E80-BD743476AE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7CA992-1FD7-6971-CEAA-A4DADBF9C8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39E134-D0D2-35B9-B1E8-F0AD495136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C3AE2D-EC15-52B8-5E53-81627FCCA0C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53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D5885-7160-763B-3A84-29B8D1E8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84C663-8AD8-4AF2-407E-0A1D0C912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3247-7688-AF7F-03A9-3CF579359E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31C7A9-AA73-EF12-ABFF-A6E9BEB6DA7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88982B-7A56-F5B7-5F9F-8852FB4A33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34F103-B9CD-939D-B7CC-BC2B9EDB9E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7A5B76-7975-FBCB-74F3-CDCECD28FB5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2EC55B-49B2-8FCE-294B-F7B4A05E830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723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617EE-D848-D78F-5C63-E3252080C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DF1C5BD-2AC1-F304-5614-822A091DE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CD528-6B69-2B0B-5895-14799D005A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5BA92F-5E95-BD5E-DB3C-857818CCB07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C4405A-6073-20A0-5329-D6DA65F7A44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E52A7F-E919-1025-7FD8-542B8BD388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F8D60B-4556-09A8-0E2F-6D4DFDE923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F5F84B-1997-284F-4A25-1E1A20A2B03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064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0EC3E-DB8B-3B49-F822-D13F951E2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70031B2-FBA9-ADB0-EDED-FC0CE43B2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09A0DD-9642-7D4B-9B69-B310204826C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2FB4D2-BF56-DBD1-E53A-ADCC822F17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9DAA45-C1F8-0DC7-390E-A280FFD8E8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88E786-F7EE-D3E4-8EF8-86AC6F64AC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B46DE-AE1A-6A0B-AED6-467D6EC921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CB9E8D-2EC0-99F4-DA48-C9C825B37D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9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38D0A-3AE4-3F5A-685B-0A795127E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2E7A62-9D36-AD2A-801A-6D7F1E47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0144D-F2A2-AA07-EFA3-4322FDC52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CAA36-92D8-2AF5-9791-B5B2B026256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</a:t>
            </a:r>
            <a:r>
              <a:rPr lang="en-GB" sz="2000" b="1" i="1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due to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651E53-E14B-5D07-EE45-8083BAEF10B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18C56-E1C5-D56F-C806-DD3B4FDB7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E8B8AD-9C3A-FBD9-3F58-938C7744CA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shouted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 won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late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F4ECBE-B95A-9935-688A-C3861271646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fresh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4045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56367" y="4864417"/>
            <a:ext cx="200211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671001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5472" y="4855796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700601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702478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402330" y="41714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55204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386620" y="41183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network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312073" y="42731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is “she”?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748614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18796" y="5085802"/>
            <a:ext cx="622535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029715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294513" y="42578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50" y="5115971"/>
            <a:ext cx="624707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407161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239165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4026694" y="2331931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4DA1FF-A8F9-50E1-7162-2C9BAE986D4A}"/>
              </a:ext>
            </a:extLst>
          </p:cNvPr>
          <p:cNvSpPr txBox="1">
            <a:spLocks/>
          </p:cNvSpPr>
          <p:nvPr/>
        </p:nvSpPr>
        <p:spPr>
          <a:xfrm>
            <a:off x="9155159" y="2268003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“always” and “gracefully”?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88626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226064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DB5CCD4-BA77-110F-8A7E-A20E676A83D7}"/>
              </a:ext>
            </a:extLst>
          </p:cNvPr>
          <p:cNvSpPr/>
          <p:nvPr/>
        </p:nvSpPr>
        <p:spPr>
          <a:xfrm rot="16200000">
            <a:off x="5728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9AEC69-DDA1-F0C2-5B39-3A769F26D277}"/>
              </a:ext>
            </a:extLst>
          </p:cNvPr>
          <p:cNvSpPr txBox="1">
            <a:spLocks/>
          </p:cNvSpPr>
          <p:nvPr/>
        </p:nvSpPr>
        <p:spPr>
          <a:xfrm>
            <a:off x="506795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6273712" y="500102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7392183" y="421210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371600" y="3763183"/>
            <a:ext cx="6098249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181975" y="3780022"/>
            <a:ext cx="2978128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232415" y="491889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 always danced gracefully when she floated.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698819" y="483925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929122" y="4166016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61079" y="272093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81182" y="17389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7667991" y="418077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6616496" y="483728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843410" y="4845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10062479" y="4179870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8604667" y="257392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8292408" y="165038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264734" y="24936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017306" y="1779481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E79050-BF1F-DDB0-9BBA-079BDB059AE4}"/>
              </a:ext>
            </a:extLst>
          </p:cNvPr>
          <p:cNvSpPr/>
          <p:nvPr/>
        </p:nvSpPr>
        <p:spPr>
          <a:xfrm rot="5400000">
            <a:off x="5494964" y="249367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328818C-8A28-1793-B281-EABF323A49DB}"/>
              </a:ext>
            </a:extLst>
          </p:cNvPr>
          <p:cNvSpPr txBox="1">
            <a:spLocks/>
          </p:cNvSpPr>
          <p:nvPr/>
        </p:nvSpPr>
        <p:spPr>
          <a:xfrm>
            <a:off x="5143867" y="1761702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9" grpId="0" animBg="1"/>
      <p:bldP spid="11" grpId="0" animBg="1"/>
      <p:bldP spid="17" grpId="0" animBg="1"/>
      <p:bldP spid="18" grpId="0" animBg="1"/>
      <p:bldP spid="4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&amp; Object 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126256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061359"/>
              </p:ext>
            </p:extLst>
          </p:nvPr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26646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baddie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escaping through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network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700005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03077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457549"/>
              </p:ext>
            </p:extLst>
          </p:nvPr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699531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822221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33890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755620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is escaping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466788" y="2676300"/>
            <a:ext cx="5354424" cy="186270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520207" y="4865219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4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sentences also have an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subject does the verb, 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 receives the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72652" y="359003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6682657" y="4106530"/>
            <a:ext cx="117546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the </a:t>
            </a:r>
            <a:r>
              <a:rPr lang="en-GB" sz="2400" b="1" u="sng" dirty="0">
                <a:solidFill>
                  <a:srgbClr val="FFFF00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receives the verb.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58758" y="342900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1051124" cy="71009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73736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947192" cy="59045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6414939-6971-1F2D-696B-1DF9F88D0E1D}"/>
              </a:ext>
            </a:extLst>
          </p:cNvPr>
          <p:cNvSpPr txBox="1"/>
          <p:nvPr/>
        </p:nvSpPr>
        <p:spPr>
          <a:xfrm>
            <a:off x="391435" y="3411052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90270B-5AA4-ADF8-4339-002AD40DCF83}"/>
              </a:ext>
            </a:extLst>
          </p:cNvPr>
          <p:cNvSpPr txBox="1"/>
          <p:nvPr/>
        </p:nvSpPr>
        <p:spPr>
          <a:xfrm>
            <a:off x="4004264" y="3411052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Maths is receiving the verb “like”.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386F6-1081-84AF-A470-8DE6F464CA8F}"/>
              </a:ext>
            </a:extLst>
          </p:cNvPr>
          <p:cNvSpPr txBox="1"/>
          <p:nvPr/>
        </p:nvSpPr>
        <p:spPr>
          <a:xfrm>
            <a:off x="407480" y="5741800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A90326-59B0-6744-FA71-39D0BFA88E77}"/>
              </a:ext>
            </a:extLst>
          </p:cNvPr>
          <p:cNvSpPr txBox="1"/>
          <p:nvPr/>
        </p:nvSpPr>
        <p:spPr>
          <a:xfrm>
            <a:off x="4020309" y="5741800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receiving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78343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4024A-77B9-26C1-9B47-53CC5B489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1DCABC-7BAF-E278-0905-51B88F7E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DCDC45E-8CE3-2C59-6C9B-03AEDA0FEBF0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557AD783-6A1E-7E9D-F02A-3BFF543ECB2D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6EA560-1838-B80D-AE36-AAE3BC915C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E0473D9-02F8-F5D6-916E-9B6D27C863CB}"/>
              </a:ext>
            </a:extLst>
          </p:cNvPr>
          <p:cNvCxnSpPr>
            <a:cxnSpLocks/>
          </p:cNvCxnSpPr>
          <p:nvPr/>
        </p:nvCxnSpPr>
        <p:spPr>
          <a:xfrm flipV="1">
            <a:off x="6479893" y="2664714"/>
            <a:ext cx="749582" cy="68831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CD25AD-F89B-4AC3-36BB-3F32F836225D}"/>
              </a:ext>
            </a:extLst>
          </p:cNvPr>
          <p:cNvCxnSpPr>
            <a:cxnSpLocks/>
          </p:cNvCxnSpPr>
          <p:nvPr/>
        </p:nvCxnSpPr>
        <p:spPr>
          <a:xfrm>
            <a:off x="7020286" y="2664714"/>
            <a:ext cx="105281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D8239D-AAB2-EA70-25B0-B8B7A9B3B107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“books”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4312D4-A22D-980D-696A-06FF1A09ACC4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E57378-057C-AA3C-DA29-CDAFD876B7DC}"/>
              </a:ext>
            </a:extLst>
          </p:cNvPr>
          <p:cNvCxnSpPr>
            <a:cxnSpLocks/>
          </p:cNvCxnSpPr>
          <p:nvPr/>
        </p:nvCxnSpPr>
        <p:spPr>
          <a:xfrm flipV="1">
            <a:off x="5960597" y="5123800"/>
            <a:ext cx="1268878" cy="62810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1015E3E-9880-6260-BD68-E17FC0A860BD}"/>
              </a:ext>
            </a:extLst>
          </p:cNvPr>
          <p:cNvCxnSpPr>
            <a:cxnSpLocks/>
          </p:cNvCxnSpPr>
          <p:nvPr/>
        </p:nvCxnSpPr>
        <p:spPr>
          <a:xfrm>
            <a:off x="7147488" y="5123800"/>
            <a:ext cx="7677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79ADC9C-67D9-CBD8-A09B-94523C402F30}"/>
              </a:ext>
            </a:extLst>
          </p:cNvPr>
          <p:cNvSpPr txBox="1"/>
          <p:nvPr/>
        </p:nvSpPr>
        <p:spPr>
          <a:xfrm>
            <a:off x="4563386" y="553419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2CDA9-98C4-430C-84C2-6590672B134C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7EA200-FE59-5878-0C09-B94F29C4D333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306463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7E74-1129-9214-53F6-95A1432A9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C489CE5-9E4D-5776-9794-56D5143D4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854E8E-8D1F-5E78-CAF4-172EE4AF45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6255B97E-36C1-7906-119D-315ECB40960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6653F9-6604-98E0-C0B0-93E132C70A6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02BF2FE-CA00-507B-7E4F-71162A50866F}"/>
              </a:ext>
            </a:extLst>
          </p:cNvPr>
          <p:cNvCxnSpPr>
            <a:cxnSpLocks/>
          </p:cNvCxnSpPr>
          <p:nvPr/>
        </p:nvCxnSpPr>
        <p:spPr>
          <a:xfrm flipH="1" flipV="1">
            <a:off x="8111191" y="2799574"/>
            <a:ext cx="632759" cy="55369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581FFD-9F1E-8E8D-89EF-B6FE676DEADC}"/>
              </a:ext>
            </a:extLst>
          </p:cNvPr>
          <p:cNvCxnSpPr>
            <a:cxnSpLocks/>
          </p:cNvCxnSpPr>
          <p:nvPr/>
        </p:nvCxnSpPr>
        <p:spPr>
          <a:xfrm>
            <a:off x="6886575" y="2674239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DD4E9DD-CE71-7AEF-A83B-E6C3294CFD9E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“A picture” is the object.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3A4F6B-88C2-848F-53AC-11C726AE5581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21CCA1-E0B3-3B40-16DF-D48C83B9791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5AD4EC7-B8B3-A5B6-DFFD-CBD909D111E9}"/>
              </a:ext>
            </a:extLst>
          </p:cNvPr>
          <p:cNvCxnSpPr>
            <a:cxnSpLocks/>
          </p:cNvCxnSpPr>
          <p:nvPr/>
        </p:nvCxnSpPr>
        <p:spPr>
          <a:xfrm flipH="1" flipV="1">
            <a:off x="8123222" y="5135353"/>
            <a:ext cx="1061492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86575BA-AB9D-D866-AA1A-F8AAC78760EA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1884085" cy="23107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036EF7E-9D11-EBCA-6E6F-C092B4DFF732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316434-4873-2958-82F1-14486657C86E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picture is receiving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F5CC9-7F94-7011-5B4B-A8D1B70A4FA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953E3-42E2-056B-2AD7-C0FBDF029873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plants are receiving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55488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ABF17-E7DE-5E46-FFB0-C97A34BCF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3FB44FF-64F5-E905-B9EB-E9EF97B0A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AB4F5A6-0603-6DD8-388C-0676A6C838B4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8B6E2A-8E2F-4E80-1BC1-ADFA15C1B85E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FC265B5-323D-2062-3576-8125A82739F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6B68D9-30CB-BD76-DE91-F574A79EBB89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38F571C-0BA1-C5C3-8328-9919E1EDE831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DE7DDB-F6DD-EEA4-407F-5ECC902BEA57}"/>
              </a:ext>
            </a:extLst>
          </p:cNvPr>
          <p:cNvCxnSpPr>
            <a:cxnSpLocks/>
          </p:cNvCxnSpPr>
          <p:nvPr/>
        </p:nvCxnSpPr>
        <p:spPr>
          <a:xfrm>
            <a:off x="6929138" y="2683764"/>
            <a:ext cx="18243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84B37D3-FEE5-EFB3-3732-362034831E88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E3A90C8-6D47-F494-1144-E737F57E829A}"/>
              </a:ext>
            </a:extLst>
          </p:cNvPr>
          <p:cNvCxnSpPr>
            <a:cxnSpLocks/>
          </p:cNvCxnSpPr>
          <p:nvPr/>
        </p:nvCxnSpPr>
        <p:spPr>
          <a:xfrm flipV="1">
            <a:off x="3467100" y="5295900"/>
            <a:ext cx="1562100" cy="4200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A591C7-38A1-5901-4CBC-3A45B3D05616}"/>
              </a:ext>
            </a:extLst>
          </p:cNvPr>
          <p:cNvCxnSpPr>
            <a:cxnSpLocks/>
          </p:cNvCxnSpPr>
          <p:nvPr/>
        </p:nvCxnSpPr>
        <p:spPr>
          <a:xfrm>
            <a:off x="4526240" y="5146907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F9B8F56-9459-1F15-AB2A-9282D7F4C85F}"/>
              </a:ext>
            </a:extLst>
          </p:cNvPr>
          <p:cNvSpPr txBox="1"/>
          <p:nvPr/>
        </p:nvSpPr>
        <p:spPr>
          <a:xfrm>
            <a:off x="407480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guitar” is the object.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A3F743-F4F6-2F3F-F1A5-78F8C605B4A5}"/>
              </a:ext>
            </a:extLst>
          </p:cNvPr>
          <p:cNvCxnSpPr>
            <a:cxnSpLocks/>
          </p:cNvCxnSpPr>
          <p:nvPr/>
        </p:nvCxnSpPr>
        <p:spPr>
          <a:xfrm flipV="1">
            <a:off x="6828297" y="5201318"/>
            <a:ext cx="371475" cy="49799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60B97-025C-86C6-45CF-70351B127819}"/>
              </a:ext>
            </a:extLst>
          </p:cNvPr>
          <p:cNvCxnSpPr>
            <a:cxnSpLocks/>
          </p:cNvCxnSpPr>
          <p:nvPr/>
        </p:nvCxnSpPr>
        <p:spPr>
          <a:xfrm>
            <a:off x="6659840" y="5118666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3F81CFB-26BE-3F0D-7190-71299F4443BA}"/>
              </a:ext>
            </a:extLst>
          </p:cNvPr>
          <p:cNvSpPr txBox="1"/>
          <p:nvPr/>
        </p:nvSpPr>
        <p:spPr>
          <a:xfrm>
            <a:off x="4341141" y="56005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piano” is also an object.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96A58A-0769-E58E-ECE8-0915F993E40F}"/>
              </a:ext>
            </a:extLst>
          </p:cNvPr>
          <p:cNvCxnSpPr>
            <a:cxnSpLocks/>
          </p:cNvCxnSpPr>
          <p:nvPr/>
        </p:nvCxnSpPr>
        <p:spPr>
          <a:xfrm flipH="1" flipV="1">
            <a:off x="10135201" y="5253930"/>
            <a:ext cx="26028" cy="46199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C3F4F4-64D0-C9F7-DD6E-EAFECE1CA986}"/>
              </a:ext>
            </a:extLst>
          </p:cNvPr>
          <p:cNvCxnSpPr>
            <a:cxnSpLocks/>
          </p:cNvCxnSpPr>
          <p:nvPr/>
        </p:nvCxnSpPr>
        <p:spPr>
          <a:xfrm>
            <a:off x="9344601" y="5148654"/>
            <a:ext cx="177931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10DA1F-1805-14E1-B9BA-E82BC15B3749}"/>
              </a:ext>
            </a:extLst>
          </p:cNvPr>
          <p:cNvSpPr txBox="1"/>
          <p:nvPr/>
        </p:nvSpPr>
        <p:spPr>
          <a:xfrm>
            <a:off x="8265280" y="5589030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drums” is also an object!</a:t>
            </a:r>
          </a:p>
        </p:txBody>
      </p:sp>
    </p:spTree>
    <p:extLst>
      <p:ext uri="{BB962C8B-B14F-4D97-AF65-F5344CB8AC3E}">
        <p14:creationId xmlns:p14="http://schemas.microsoft.com/office/powerpoint/2010/main" val="11903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20" grpId="0" animBg="1"/>
      <p:bldP spid="11" grpId="0" animBg="1"/>
      <p:bldP spid="1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8D6B8-C71A-228B-EB04-6BF71FB0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AD14DD-2C7C-BB4F-7211-4734DF223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FA26229-8211-FE92-7216-C57FEE048661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4A2F9F3-DFDF-7833-AC0F-EAD5184F93A3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5287B7-9CF1-16D4-3A58-102AA97EE221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8CAE953-90ED-B149-983B-EF3F3903B261}"/>
              </a:ext>
            </a:extLst>
          </p:cNvPr>
          <p:cNvCxnSpPr>
            <a:cxnSpLocks/>
          </p:cNvCxnSpPr>
          <p:nvPr/>
        </p:nvCxnSpPr>
        <p:spPr>
          <a:xfrm flipV="1">
            <a:off x="2867025" y="2741639"/>
            <a:ext cx="1241988" cy="6375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1B40B23-3FF5-D856-6831-B034056BDAC2}"/>
              </a:ext>
            </a:extLst>
          </p:cNvPr>
          <p:cNvCxnSpPr>
            <a:cxnSpLocks/>
          </p:cNvCxnSpPr>
          <p:nvPr/>
        </p:nvCxnSpPr>
        <p:spPr>
          <a:xfrm>
            <a:off x="2867025" y="2664714"/>
            <a:ext cx="47910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69E4FB5-B020-4B92-3B37-C30DCE151D31}"/>
              </a:ext>
            </a:extLst>
          </p:cNvPr>
          <p:cNvSpPr txBox="1"/>
          <p:nvPr/>
        </p:nvSpPr>
        <p:spPr>
          <a:xfrm>
            <a:off x="391435" y="332049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strong, clever woman”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E0C6C9-2341-57C2-7010-241A09B605B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F0E6D0-2982-567D-E02B-D278B6999ECC}"/>
              </a:ext>
            </a:extLst>
          </p:cNvPr>
          <p:cNvCxnSpPr>
            <a:cxnSpLocks/>
          </p:cNvCxnSpPr>
          <p:nvPr/>
        </p:nvCxnSpPr>
        <p:spPr>
          <a:xfrm flipV="1">
            <a:off x="3901147" y="5146907"/>
            <a:ext cx="928028" cy="61435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C4F70D2-7B37-CA36-C981-7B444E5BEAF0}"/>
              </a:ext>
            </a:extLst>
          </p:cNvPr>
          <p:cNvCxnSpPr>
            <a:cxnSpLocks/>
          </p:cNvCxnSpPr>
          <p:nvPr/>
        </p:nvCxnSpPr>
        <p:spPr>
          <a:xfrm>
            <a:off x="4829175" y="5114275"/>
            <a:ext cx="561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2933C1-1A32-4DE0-61C3-28F5F80AE626}"/>
              </a:ext>
            </a:extLst>
          </p:cNvPr>
          <p:cNvSpPr txBox="1"/>
          <p:nvPr/>
        </p:nvSpPr>
        <p:spPr>
          <a:xfrm>
            <a:off x="599301" y="5625431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“He” is the subject.</a:t>
            </a:r>
          </a:p>
        </p:txBody>
      </p:sp>
    </p:spTree>
    <p:extLst>
      <p:ext uri="{BB962C8B-B14F-4D97-AF65-F5344CB8AC3E}">
        <p14:creationId xmlns:p14="http://schemas.microsoft.com/office/powerpoint/2010/main" val="9575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CA344-CD10-0E8F-1873-B03E0F2D0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0AD2BC0-D9F5-755C-481A-DAFD7AD9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E124D-6B5D-AB7A-5AF5-E0BEF21AC0B7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60D1A64-27CB-1DCF-2EB5-71D7765A2426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8F135E-898E-ACBC-D002-1173806F9B8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strong, clever woman laughed.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F2F9C0-D875-7551-140B-561FF2DC1D30}"/>
              </a:ext>
            </a:extLst>
          </p:cNvPr>
          <p:cNvSpPr txBox="1"/>
          <p:nvPr/>
        </p:nvSpPr>
        <p:spPr>
          <a:xfrm>
            <a:off x="4230010" y="3283537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There is no object!!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073BD6-1F47-C97B-C65B-C232229FB657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ate lunch.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915FAA6-FB53-DD64-99A8-D24FB31EB24F}"/>
              </a:ext>
            </a:extLst>
          </p:cNvPr>
          <p:cNvCxnSpPr>
            <a:cxnSpLocks/>
          </p:cNvCxnSpPr>
          <p:nvPr/>
        </p:nvCxnSpPr>
        <p:spPr>
          <a:xfrm>
            <a:off x="6248400" y="5146257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6B88E51-E448-0C9A-CD58-CDF2C2BBEE72}"/>
              </a:ext>
            </a:extLst>
          </p:cNvPr>
          <p:cNvSpPr txBox="1"/>
          <p:nvPr/>
        </p:nvSpPr>
        <p:spPr>
          <a:xfrm>
            <a:off x="4341141" y="5753054"/>
            <a:ext cx="3509712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“Lunch” is the object.</a:t>
            </a:r>
          </a:p>
        </p:txBody>
      </p:sp>
    </p:spTree>
    <p:extLst>
      <p:ext uri="{BB962C8B-B14F-4D97-AF65-F5344CB8AC3E}">
        <p14:creationId xmlns:p14="http://schemas.microsoft.com/office/powerpoint/2010/main" val="5278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258050" y="2664714"/>
            <a:ext cx="14382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172450" y="5156334"/>
            <a:ext cx="21431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94D8D-5F4A-E220-4180-79C6BC51B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66934BA5-69FF-0747-FE18-3C8FF319E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6CE8B8B3-5CB9-5ECD-5914-9E399B8F0C9D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ED34C1-9EB3-4EB7-1F9E-9A77D9FECCCA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44361-68B8-935A-071D-6FF91C7DE3AB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28D8A-A6CD-E80E-1E9D-07918A9CB23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E8AAD1-AC14-F1D6-7EC8-0064F3E8B875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5428-0BE1-55EC-1C29-ABC4EB2134D6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1510F-4481-358D-EB39-8959EE9013B4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AC89A7-DDA0-224B-025C-4DA7BC937DB2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92DEF1-2225-3CCA-2989-16C7080948EC}"/>
              </a:ext>
            </a:extLst>
          </p:cNvPr>
          <p:cNvSpPr txBox="1"/>
          <p:nvPr/>
        </p:nvSpPr>
        <p:spPr>
          <a:xfrm>
            <a:off x="1487460" y="1438371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</a:t>
            </a:r>
            <a:r>
              <a:rPr lang="en-GB" sz="2800" u="sng" dirty="0">
                <a:solidFill>
                  <a:srgbClr val="FFFF00"/>
                </a:solidFill>
              </a:rPr>
              <a:t>the meal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meal </a:t>
            </a:r>
            <a:r>
              <a:rPr lang="en-GB" sz="2800" dirty="0">
                <a:solidFill>
                  <a:schemeClr val="bg1"/>
                </a:solidFill>
              </a:rPr>
              <a:t>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</a:t>
            </a: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lesson</a:t>
            </a:r>
            <a:r>
              <a:rPr lang="en-GB" sz="2800" dirty="0">
                <a:solidFill>
                  <a:schemeClr val="bg1"/>
                </a:solidFill>
              </a:rPr>
              <a:t>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</a:t>
            </a: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picture</a:t>
            </a:r>
            <a:r>
              <a:rPr lang="en-GB" sz="2800" dirty="0">
                <a:solidFill>
                  <a:srgbClr val="FFFF00"/>
                </a:solidFill>
              </a:rPr>
              <a:t> </a:t>
            </a:r>
            <a:r>
              <a:rPr lang="en-GB" sz="2800" dirty="0">
                <a:solidFill>
                  <a:schemeClr val="bg1"/>
                </a:solidFill>
              </a:rPr>
              <a:t>is painted by the artist.</a:t>
            </a:r>
          </a:p>
        </p:txBody>
      </p:sp>
    </p:spTree>
    <p:extLst>
      <p:ext uri="{BB962C8B-B14F-4D97-AF65-F5344CB8AC3E}">
        <p14:creationId xmlns:p14="http://schemas.microsoft.com/office/powerpoint/2010/main" val="8165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boys”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love to write.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boys loved to write exciting stories!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2400300" y="2693289"/>
            <a:ext cx="1619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girls ran around the playground all lunch.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5762625" y="5152375"/>
            <a:ext cx="27908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“The playground</a:t>
            </a:r>
            <a:r>
              <a:rPr lang="en-GB" sz="2400" dirty="0">
                <a:solidFill>
                  <a:schemeClr val="bg1"/>
                </a:solidFill>
              </a:rPr>
              <a:t>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the girls ran around it.</a:t>
            </a:r>
          </a:p>
        </p:txBody>
      </p:sp>
    </p:spTree>
    <p:extLst>
      <p:ext uri="{BB962C8B-B14F-4D97-AF65-F5344CB8AC3E}">
        <p14:creationId xmlns:p14="http://schemas.microsoft.com/office/powerpoint/2010/main" val="1667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84F88A-9FEE-E0D7-476A-0C49243F643E}"/>
              </a:ext>
            </a:extLst>
          </p:cNvPr>
          <p:cNvSpPr txBox="1"/>
          <p:nvPr/>
        </p:nvSpPr>
        <p:spPr>
          <a:xfrm>
            <a:off x="1914524" y="3167040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cat” is the </a:t>
            </a:r>
            <a:r>
              <a:rPr lang="en-GB" sz="2400" b="1" u="sng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they do the verb  - they chased.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C048C0-3D90-2B8E-05E1-DE080C1F5184}"/>
              </a:ext>
            </a:extLst>
          </p:cNvPr>
          <p:cNvSpPr txBox="1">
            <a:spLocks/>
          </p:cNvSpPr>
          <p:nvPr/>
        </p:nvSpPr>
        <p:spPr>
          <a:xfrm>
            <a:off x="407482" y="273055"/>
            <a:ext cx="11377035" cy="147600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 or subject?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90077-F748-7494-B01D-5A2B94221283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chased the mouse.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770DD-2F53-8833-F109-505DD1CC7574}"/>
              </a:ext>
            </a:extLst>
          </p:cNvPr>
          <p:cNvCxnSpPr>
            <a:cxnSpLocks/>
          </p:cNvCxnSpPr>
          <p:nvPr/>
        </p:nvCxnSpPr>
        <p:spPr>
          <a:xfrm>
            <a:off x="3629025" y="2683764"/>
            <a:ext cx="15621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F2151-0276-DE43-9D4F-6D0C46D28E61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cake was baked by my grandmother.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9A5737-3153-CD51-27A9-DEC56AAE1EBC}"/>
              </a:ext>
            </a:extLst>
          </p:cNvPr>
          <p:cNvCxnSpPr>
            <a:cxnSpLocks/>
          </p:cNvCxnSpPr>
          <p:nvPr/>
        </p:nvCxnSpPr>
        <p:spPr>
          <a:xfrm>
            <a:off x="2371725" y="5142850"/>
            <a:ext cx="15335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7D2DA64-DD65-595E-2787-02D28A60F2AA}"/>
              </a:ext>
            </a:extLst>
          </p:cNvPr>
          <p:cNvSpPr txBox="1"/>
          <p:nvPr/>
        </p:nvSpPr>
        <p:spPr>
          <a:xfrm>
            <a:off x="1865139" y="5537342"/>
            <a:ext cx="842962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cake” is the </a:t>
            </a:r>
            <a:r>
              <a:rPr lang="en-GB" sz="2400" b="1" u="sng" dirty="0">
                <a:solidFill>
                  <a:schemeClr val="bg1"/>
                </a:solidFill>
              </a:rPr>
              <a:t>object</a:t>
            </a:r>
            <a:r>
              <a:rPr lang="en-GB" sz="2400" dirty="0">
                <a:solidFill>
                  <a:schemeClr val="bg1"/>
                </a:solidFill>
              </a:rPr>
              <a:t> as it is receiving the verb  - it was baked.</a:t>
            </a:r>
          </a:p>
        </p:txBody>
      </p:sp>
    </p:spTree>
    <p:extLst>
      <p:ext uri="{BB962C8B-B14F-4D97-AF65-F5344CB8AC3E}">
        <p14:creationId xmlns:p14="http://schemas.microsoft.com/office/powerpoint/2010/main" val="34743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4" grpId="0" animBg="1"/>
      <p:bldP spid="3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4503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the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91F6889-7F12-6DCD-3D11-1AEC4242A654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-0.26172 0.20949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9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389CA-BFA7-FD4F-9432-CE967BBC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27A1016-D538-1A79-7FD2-FD3634E91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62C206-D94E-07BB-EEB8-CD6925037D3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FAA241-B155-789D-D10C-40718CC0C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0DA031-3C96-B165-090B-7BACC0900D8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E2BF68-59F9-82D3-BA37-2ADA38480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15D2E3-1E0E-ECFB-8F6E-C46E86A81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EC8000-01B7-5120-9738-93F59A92E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the area.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DFBDD88-D45C-6D03-5AEF-35FAD82F648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79F9CDB-5B53-2448-3C94-D4B95A9C6425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4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30152-E22A-7E6A-9675-69A437AA6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12311E-6DB5-77C1-A5D8-8B7E208D5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371199-8A29-724D-F81C-FC06D36CF09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E7205B-6296-FDDF-DA72-352F333B6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FBE89D-1509-EF9B-77BD-4580376FAE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B4ED0ED-5863-4BCD-E627-199EB675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460BB-8DFD-97DC-DCF7-E0842F4C5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6CA043-EE97-95F7-3E95-6AC808872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area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235D473-A474-05C3-641C-14BF407D40F7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860436E-F57A-74D4-9D51-63AD53AD9A86}"/>
              </a:ext>
            </a:extLst>
          </p:cNvPr>
          <p:cNvSpPr/>
          <p:nvPr/>
        </p:nvSpPr>
        <p:spPr>
          <a:xfrm>
            <a:off x="3938016" y="251939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9834BC1-90D8-318F-0174-D4C27780CD2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BFE57-B4FC-B8EB-6312-7A49EEEA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FB1A598-4D6A-1374-8598-9914189F8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B3ED36-5E0E-B828-033E-C4D3545A3C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F74A72-4B02-7A7A-0CB9-AF68C1D0A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33C545-837E-A7C0-1491-BF6DC665A9F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C701DD-F56F-9846-E79D-C2870170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1B2BAE-1C91-7CF8-6AB4-61AE69317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53F1F6-ACE5-A594-B165-98CDF6477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ECCCFFA-33FC-B601-29C7-C5195E50E63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2554565-1015-6235-DE53-362895E5F030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DCC2254-F8EA-72C4-9999-9C23AF7195C8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94257FC-A1F4-B962-8814-64207E9A5473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1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2E9C-05AD-2575-6523-43A7E2F5F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F29D53F-54BE-C1F4-95CB-0D341FA85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0C81D2-E39B-751F-2021-B8A870BCB8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3FE073-7C87-8EEA-3D9A-F49B79A39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923143-B728-F08C-6F39-E2A6BD372D9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051A0A-E95F-5174-F2E8-42442455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4D1BD88-722A-198F-E75A-B13C0E24F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77879F-C4DF-54F1-5AB3-CE119A3DB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178648B-E8F2-D724-84F7-6AA58AE13CF8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E9AC6DE-B378-8FC9-B686-88CCD292BD1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7C21456-C6DB-5897-BED5-867B9C9699C7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D99C27C-012C-0C14-BF9A-52D47C3E777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119BEC-A070-D940-8180-0DA9D9511EE7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8E337-18D8-7D9D-50BA-22015096F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81F82C5-5FEB-37C2-AAE7-BDC7E03F9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3E7346-CBEA-57F0-7268-2AEED04D27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ED5CE-2BD0-5D2B-D4C5-9A6AB990B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128F0F-D942-5682-2F2A-60F1F55EF05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7D332D3-F2E1-C0AA-1DD9-0073983F2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BB46FD-9117-C5B4-0887-E3132EB31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F11901-15AC-5613-ED31-4C3D4B5B8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CA85301-8BA0-6BE4-1F86-716DCA75F761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B339A68-59DB-91B5-22AC-AE4D5FB3B509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FC79F96-289C-667C-B602-D6EBF789FF60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BC154-2DB1-9D94-E1CB-A8DE0E808FA2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F2326A-B6D7-52FE-DCBF-B549785D6F81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1C6A76-EEB3-6FB9-3876-AF6E6FBA049D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5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65E19-5210-040D-D516-83B0ED692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DC6AC35-B719-ADD9-9A28-231214787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19FF71-68AA-4A4B-C862-7373DE75CDC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01D990-13E6-221B-0E04-8D954D343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FB7B512-9A94-B5C8-0DD3-5D47F7D5B12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4C97D7-8874-666D-1519-3CD9178C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A437B22-1E42-4260-9E78-13E74242B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987C8-B3F6-8AFD-51FE-238473F32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a trap.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A969C8D-47CC-EDCA-D22A-785933BAD679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AD86374-C936-3C40-6780-2FC7F6C0382E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E31245C-F43C-BA3E-58B8-B4D3DF78211F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E45297-DB88-417A-9B14-1D076E7ED669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02B11CE-75C4-9014-67A2-479134A852DF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8F868A-C7FE-9ED2-3E9C-AA3FE98E7BD6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B0DD01-6ED4-FDC6-D79B-62E130D5ADF9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0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 footprints was fresh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721AA-DFA1-113D-52A1-9B72E429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4763CCA-82F2-F990-73B0-BC82A1879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EDBA33-9EF8-59A3-A6A3-912142D2E2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A33AF5-7C4D-0FD1-C6F7-7F874DB04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fixed the ship.” could become “Emile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FEE57-24B8-71FD-1983-FFD6240EBA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circle the subject and underline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object in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24D3DF-C3B0-C78F-D32D-0FB77CA2F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911EEF5-1FF3-D1E6-5AAE-350EED97D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8831EA-826D-9149-5059-E3A17365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launched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rocket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scanned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area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scanned by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fixed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navigation system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activated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her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The shield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was activated by Aimee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prepared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 trap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3FB7D5-AC97-3C44-C573-5D3F7497391F}"/>
              </a:ext>
            </a:extLst>
          </p:cNvPr>
          <p:cNvSpPr/>
          <p:nvPr/>
        </p:nvSpPr>
        <p:spPr>
          <a:xfrm>
            <a:off x="6574536" y="1898996"/>
            <a:ext cx="896112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658452B-3640-23B1-6AE4-BB91CBF5107D}"/>
              </a:ext>
            </a:extLst>
          </p:cNvPr>
          <p:cNvSpPr/>
          <p:nvPr/>
        </p:nvSpPr>
        <p:spPr>
          <a:xfrm>
            <a:off x="4011168" y="251939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69AC1A-4901-11B4-A820-5667F029C506}"/>
              </a:ext>
            </a:extLst>
          </p:cNvPr>
          <p:cNvSpPr/>
          <p:nvPr/>
        </p:nvSpPr>
        <p:spPr>
          <a:xfrm>
            <a:off x="4011168" y="299467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A262879-3BE8-7BD2-A464-DE397F4C6D21}"/>
              </a:ext>
            </a:extLst>
          </p:cNvPr>
          <p:cNvSpPr/>
          <p:nvPr/>
        </p:nvSpPr>
        <p:spPr>
          <a:xfrm>
            <a:off x="7022592" y="342900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79B313-28FB-F24F-0FF4-B5FB5DA06065}"/>
              </a:ext>
            </a:extLst>
          </p:cNvPr>
          <p:cNvSpPr/>
          <p:nvPr/>
        </p:nvSpPr>
        <p:spPr>
          <a:xfrm>
            <a:off x="4011168" y="3897428"/>
            <a:ext cx="725424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63F28-8D18-65CC-AB95-03299D9EA33B}"/>
              </a:ext>
            </a:extLst>
          </p:cNvPr>
          <p:cNvSpPr/>
          <p:nvPr/>
        </p:nvSpPr>
        <p:spPr>
          <a:xfrm>
            <a:off x="4020312" y="435442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0CAA86-7BD6-8920-FD90-6C9548140D3F}"/>
              </a:ext>
            </a:extLst>
          </p:cNvPr>
          <p:cNvSpPr/>
          <p:nvPr/>
        </p:nvSpPr>
        <p:spPr>
          <a:xfrm>
            <a:off x="7326291" y="4837940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FDFC19D-D30C-2102-16F3-39775D6E472A}"/>
              </a:ext>
            </a:extLst>
          </p:cNvPr>
          <p:cNvSpPr/>
          <p:nvPr/>
        </p:nvSpPr>
        <p:spPr>
          <a:xfrm>
            <a:off x="3974592" y="5265258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6B5B460-513D-75AF-3814-D72811DB5E24}"/>
              </a:ext>
            </a:extLst>
          </p:cNvPr>
          <p:cNvSpPr/>
          <p:nvPr/>
        </p:nvSpPr>
        <p:spPr>
          <a:xfrm>
            <a:off x="5246582" y="5313412"/>
            <a:ext cx="798576" cy="566291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0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45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 idea was simple and brilliant.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shut down due to low power.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baddie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escaping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through the network of vents.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baddie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escaping through the 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network of vents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shouted you wont stop me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its too late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aliens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footprints was fresh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8278</Words>
  <Application>Microsoft Office PowerPoint</Application>
  <PresentationFormat>Widescreen</PresentationFormat>
  <Paragraphs>1170</Paragraphs>
  <Slides>81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Subject &amp; Object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2025-12-22T08:58:21Z</dcterms:modified>
</cp:coreProperties>
</file>