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2593" r:id="rId2"/>
    <p:sldId id="274" r:id="rId3"/>
    <p:sldId id="409" r:id="rId4"/>
    <p:sldId id="413" r:id="rId5"/>
    <p:sldId id="416" r:id="rId6"/>
    <p:sldId id="419" r:id="rId7"/>
    <p:sldId id="418" r:id="rId8"/>
    <p:sldId id="411" r:id="rId9"/>
    <p:sldId id="433" r:id="rId10"/>
    <p:sldId id="434" r:id="rId11"/>
    <p:sldId id="435" r:id="rId12"/>
    <p:sldId id="436" r:id="rId13"/>
    <p:sldId id="437" r:id="rId14"/>
    <p:sldId id="448" r:id="rId15"/>
    <p:sldId id="449" r:id="rId16"/>
    <p:sldId id="378" r:id="rId17"/>
    <p:sldId id="438" r:id="rId18"/>
    <p:sldId id="439" r:id="rId19"/>
    <p:sldId id="440" r:id="rId20"/>
    <p:sldId id="441" r:id="rId21"/>
    <p:sldId id="412" r:id="rId22"/>
    <p:sldId id="427" r:id="rId23"/>
    <p:sldId id="443" r:id="rId24"/>
    <p:sldId id="451" r:id="rId25"/>
    <p:sldId id="444" r:id="rId26"/>
    <p:sldId id="454" r:id="rId27"/>
    <p:sldId id="452" r:id="rId28"/>
    <p:sldId id="455" r:id="rId29"/>
    <p:sldId id="453" r:id="rId30"/>
    <p:sldId id="456" r:id="rId31"/>
    <p:sldId id="445" r:id="rId32"/>
    <p:sldId id="457" r:id="rId33"/>
    <p:sldId id="429" r:id="rId34"/>
    <p:sldId id="430" r:id="rId35"/>
    <p:sldId id="447" r:id="rId36"/>
    <p:sldId id="450" r:id="rId37"/>
    <p:sldId id="431" r:id="rId38"/>
    <p:sldId id="432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703821-DB62-4778-957B-83C6164780EB}" v="2" dt="2025-12-09T15:20:20.7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699531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822221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33890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7755620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group of words 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466788" y="2676300"/>
            <a:ext cx="5354424" cy="18627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2"/>
            <a:ext cx="5546103" cy="368208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usually is made up of: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 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 least one adjective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520207" y="4865219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96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88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44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 &amp; Object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sentences have a subject and a verb.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verb. It is usually a noun phrase (or pronoun).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6964B8-D15A-9048-5D5D-DB59A18C5707}"/>
              </a:ext>
            </a:extLst>
          </p:cNvPr>
          <p:cNvSpPr txBox="1"/>
          <p:nvPr/>
        </p:nvSpPr>
        <p:spPr>
          <a:xfrm>
            <a:off x="508123" y="4645120"/>
            <a:ext cx="49760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the </a:t>
            </a:r>
            <a:r>
              <a:rPr lang="en-GB" sz="2400" u="sng" dirty="0">
                <a:solidFill>
                  <a:srgbClr val="FFFF00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86508" y="361296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441564-6DB7-06E6-0F69-02524EF5AF11}"/>
              </a:ext>
            </a:extLst>
          </p:cNvPr>
          <p:cNvCxnSpPr>
            <a:cxnSpLocks/>
          </p:cNvCxnSpPr>
          <p:nvPr/>
        </p:nvCxnSpPr>
        <p:spPr>
          <a:xfrm flipV="1">
            <a:off x="3985766" y="4202505"/>
            <a:ext cx="304464" cy="31293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4224280" y="4144630"/>
            <a:ext cx="153818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a noun but is NOT the subject.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 animBg="1"/>
      <p:bldP spid="10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sentences also have an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subject does the verb, 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 receives the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72652" y="359003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6682657" y="4106530"/>
            <a:ext cx="117546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the </a:t>
            </a:r>
            <a:r>
              <a:rPr lang="en-GB" sz="2400" b="1" u="sng" dirty="0">
                <a:solidFill>
                  <a:srgbClr val="FFFF00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receives the verb.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2693193"/>
            <a:ext cx="3264073" cy="101321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93193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74803" y="317583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5224872"/>
            <a:ext cx="2740198" cy="62864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64875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71D453-1442-AE27-275E-B13DC5C107F2}"/>
              </a:ext>
            </a:extLst>
          </p:cNvPr>
          <p:cNvSpPr txBox="1"/>
          <p:nvPr/>
        </p:nvSpPr>
        <p:spPr>
          <a:xfrm>
            <a:off x="407486" y="314988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02E0D9-CB30-F95F-5D0A-E77B559A76C4}"/>
              </a:ext>
            </a:extLst>
          </p:cNvPr>
          <p:cNvSpPr txBox="1"/>
          <p:nvPr/>
        </p:nvSpPr>
        <p:spPr>
          <a:xfrm>
            <a:off x="4250015" y="316641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children are doing the verb “like”.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8706D-D924-71B9-66A3-DA872557BF35}"/>
              </a:ext>
            </a:extLst>
          </p:cNvPr>
          <p:cNvSpPr txBox="1"/>
          <p:nvPr/>
        </p:nvSpPr>
        <p:spPr>
          <a:xfrm>
            <a:off x="407486" y="56238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CB5E0-1C13-C102-8993-7B6FE8A26ECF}"/>
              </a:ext>
            </a:extLst>
          </p:cNvPr>
          <p:cNvSpPr txBox="1"/>
          <p:nvPr/>
        </p:nvSpPr>
        <p:spPr>
          <a:xfrm>
            <a:off x="4250015" y="564033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teachers are doing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16270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2" grpId="0" animBg="1"/>
      <p:bldP spid="3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58758" y="342900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1051124" cy="71009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73736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947192" cy="59045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6414939-6971-1F2D-696B-1DF9F88D0E1D}"/>
              </a:ext>
            </a:extLst>
          </p:cNvPr>
          <p:cNvSpPr txBox="1"/>
          <p:nvPr/>
        </p:nvSpPr>
        <p:spPr>
          <a:xfrm>
            <a:off x="391435" y="3411052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90270B-5AA4-ADF8-4339-002AD40DCF83}"/>
              </a:ext>
            </a:extLst>
          </p:cNvPr>
          <p:cNvSpPr txBox="1"/>
          <p:nvPr/>
        </p:nvSpPr>
        <p:spPr>
          <a:xfrm>
            <a:off x="4004264" y="3411052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Maths is receiving the verb “like”.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E386F6-1081-84AF-A470-8DE6F464CA8F}"/>
              </a:ext>
            </a:extLst>
          </p:cNvPr>
          <p:cNvSpPr txBox="1"/>
          <p:nvPr/>
        </p:nvSpPr>
        <p:spPr>
          <a:xfrm>
            <a:off x="407480" y="5741800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A90326-59B0-6744-FA71-39D0BFA88E77}"/>
              </a:ext>
            </a:extLst>
          </p:cNvPr>
          <p:cNvSpPr txBox="1"/>
          <p:nvPr/>
        </p:nvSpPr>
        <p:spPr>
          <a:xfrm>
            <a:off x="4020309" y="5741800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receiving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78343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B896-17F7-9474-1645-84A499915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CA63FD5-EE03-40C2-214F-F60FF03C9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97D0E8-A81D-EA2F-0C6E-B23387DDEA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09A71E6-A06B-87EE-9701-56ABC409F11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D3AF0E-D7E6-C878-6C62-E00DEA25D2B6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B60BF9C-7486-5304-5D99-36DF90928A80}"/>
              </a:ext>
            </a:extLst>
          </p:cNvPr>
          <p:cNvCxnSpPr>
            <a:cxnSpLocks/>
          </p:cNvCxnSpPr>
          <p:nvPr/>
        </p:nvCxnSpPr>
        <p:spPr>
          <a:xfrm flipH="1" flipV="1">
            <a:off x="5150131" y="2782969"/>
            <a:ext cx="1329762" cy="57006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ACDB6E-F81A-7EA1-B68A-E35A041ADB04}"/>
              </a:ext>
            </a:extLst>
          </p:cNvPr>
          <p:cNvCxnSpPr>
            <a:cxnSpLocks/>
          </p:cNvCxnSpPr>
          <p:nvPr/>
        </p:nvCxnSpPr>
        <p:spPr>
          <a:xfrm>
            <a:off x="4014488" y="266471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DE83780-D970-D63E-81BE-A17C640DBE85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“everyone”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34F28A-8CA3-05EB-C307-8520D58FB37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E47B17A-2625-8B1C-E207-60B2428D7865}"/>
              </a:ext>
            </a:extLst>
          </p:cNvPr>
          <p:cNvCxnSpPr>
            <a:cxnSpLocks/>
          </p:cNvCxnSpPr>
          <p:nvPr/>
        </p:nvCxnSpPr>
        <p:spPr>
          <a:xfrm flipH="1" flipV="1">
            <a:off x="5557653" y="5215519"/>
            <a:ext cx="402944" cy="536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AC18B8-9DD7-C759-3775-41AA92F55C0E}"/>
              </a:ext>
            </a:extLst>
          </p:cNvPr>
          <p:cNvCxnSpPr>
            <a:cxnSpLocks/>
          </p:cNvCxnSpPr>
          <p:nvPr/>
        </p:nvCxnSpPr>
        <p:spPr>
          <a:xfrm>
            <a:off x="4109013" y="5114275"/>
            <a:ext cx="20822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CA54D20-4B3E-A029-3B94-9DA37D0254B2}"/>
              </a:ext>
            </a:extLst>
          </p:cNvPr>
          <p:cNvSpPr txBox="1"/>
          <p:nvPr/>
        </p:nvSpPr>
        <p:spPr>
          <a:xfrm>
            <a:off x="4563386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old man” is the subject.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274251-8F14-6631-34EB-B7AB9DD9538B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B273A3-6548-A39B-451C-0AF8DD5B7B50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266619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4024A-77B9-26C1-9B47-53CC5B489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91DCABC-7BAF-E278-0905-51B88F7E6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DCDC45E-8CE3-2C59-6C9B-03AEDA0FEBF0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557AD783-6A1E-7E9D-F02A-3BFF543ECB2D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6EA560-1838-B80D-AE36-AAE3BC915C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E0473D9-02F8-F5D6-916E-9B6D27C863CB}"/>
              </a:ext>
            </a:extLst>
          </p:cNvPr>
          <p:cNvCxnSpPr>
            <a:cxnSpLocks/>
          </p:cNvCxnSpPr>
          <p:nvPr/>
        </p:nvCxnSpPr>
        <p:spPr>
          <a:xfrm flipV="1">
            <a:off x="6479893" y="2664714"/>
            <a:ext cx="749582" cy="68831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CD25AD-F89B-4AC3-36BB-3F32F836225D}"/>
              </a:ext>
            </a:extLst>
          </p:cNvPr>
          <p:cNvCxnSpPr>
            <a:cxnSpLocks/>
          </p:cNvCxnSpPr>
          <p:nvPr/>
        </p:nvCxnSpPr>
        <p:spPr>
          <a:xfrm>
            <a:off x="7020286" y="2664714"/>
            <a:ext cx="105281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ED8239D-AAB2-EA70-25B0-B8B7A9B3B107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“books”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4312D4-A22D-980D-696A-06FF1A09ACC4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1E57378-057C-AA3C-DA29-CDAFD876B7DC}"/>
              </a:ext>
            </a:extLst>
          </p:cNvPr>
          <p:cNvCxnSpPr>
            <a:cxnSpLocks/>
          </p:cNvCxnSpPr>
          <p:nvPr/>
        </p:nvCxnSpPr>
        <p:spPr>
          <a:xfrm flipV="1">
            <a:off x="5960597" y="5123800"/>
            <a:ext cx="1268878" cy="62810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1015E3E-9880-6260-BD68-E17FC0A860BD}"/>
              </a:ext>
            </a:extLst>
          </p:cNvPr>
          <p:cNvCxnSpPr>
            <a:cxnSpLocks/>
          </p:cNvCxnSpPr>
          <p:nvPr/>
        </p:nvCxnSpPr>
        <p:spPr>
          <a:xfrm>
            <a:off x="7147488" y="5123800"/>
            <a:ext cx="7677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79ADC9C-67D9-CBD8-A09B-94523C402F30}"/>
              </a:ext>
            </a:extLst>
          </p:cNvPr>
          <p:cNvSpPr txBox="1"/>
          <p:nvPr/>
        </p:nvSpPr>
        <p:spPr>
          <a:xfrm>
            <a:off x="4563386" y="553419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72CDA9-98C4-430C-84C2-6590672B134C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7EA200-FE59-5878-0C09-B94F29C4D333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306463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7DEF6-46AD-610C-2AC6-5D3D7B08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B0864FD-9E77-88EB-62B3-37B94A652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EEE67F-699A-D3B7-2C06-B76F154CD6C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D552102-E062-E969-4CB8-D7ADA3AFA1A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215027-9733-6324-40BD-2E4230C89DC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1C619EA-1131-2669-B619-6924B60CD9F3}"/>
              </a:ext>
            </a:extLst>
          </p:cNvPr>
          <p:cNvCxnSpPr>
            <a:cxnSpLocks/>
          </p:cNvCxnSpPr>
          <p:nvPr/>
        </p:nvCxnSpPr>
        <p:spPr>
          <a:xfrm flipH="1" flipV="1">
            <a:off x="5158087" y="2704701"/>
            <a:ext cx="3328688" cy="60340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2B3237-28E2-485E-F9E8-94EE339A80A4}"/>
              </a:ext>
            </a:extLst>
          </p:cNvPr>
          <p:cNvCxnSpPr>
            <a:cxnSpLocks/>
          </p:cNvCxnSpPr>
          <p:nvPr/>
        </p:nvCxnSpPr>
        <p:spPr>
          <a:xfrm>
            <a:off x="3686175" y="2683764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9D4C921-B7A7-0569-725E-26FF514A76A6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artist” is the subject.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579881-E2CB-C742-5DE9-BEE3C0C4333C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gardener”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5F6E4D-122A-7D24-FC08-B896F9777CF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C3A6155-4670-E1F2-5345-3C1CF5D759E0}"/>
              </a:ext>
            </a:extLst>
          </p:cNvPr>
          <p:cNvCxnSpPr>
            <a:cxnSpLocks/>
          </p:cNvCxnSpPr>
          <p:nvPr/>
        </p:nvCxnSpPr>
        <p:spPr>
          <a:xfrm flipH="1" flipV="1">
            <a:off x="5565251" y="5154551"/>
            <a:ext cx="3226324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0503FE-1E09-B16F-33B4-C08BC8CB66DF}"/>
              </a:ext>
            </a:extLst>
          </p:cNvPr>
          <p:cNvCxnSpPr>
            <a:cxnSpLocks/>
          </p:cNvCxnSpPr>
          <p:nvPr/>
        </p:nvCxnSpPr>
        <p:spPr>
          <a:xfrm>
            <a:off x="3126672" y="5135353"/>
            <a:ext cx="241279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DAD88BA-2E14-3A76-FEC8-F03AB16546D4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3CB4F5-C236-0CBB-BA76-BBFA81D3BFCC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artist is doing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D39CB7-008B-95AC-700E-8E70283FDE9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E50F3A-6827-02BA-DC2D-A7661428B64C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gardener is doing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37403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37E74-1129-9214-53F6-95A1432A9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C489CE5-9E4D-5776-9794-56D5143D4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854E8E-8D1F-5E78-CAF4-172EE4AF45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255B97E-36C1-7906-119D-315ECB40960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6653F9-6604-98E0-C0B0-93E132C70A6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2BF2FE-CA00-507B-7E4F-71162A50866F}"/>
              </a:ext>
            </a:extLst>
          </p:cNvPr>
          <p:cNvCxnSpPr>
            <a:cxnSpLocks/>
          </p:cNvCxnSpPr>
          <p:nvPr/>
        </p:nvCxnSpPr>
        <p:spPr>
          <a:xfrm flipH="1" flipV="1">
            <a:off x="8111191" y="2799574"/>
            <a:ext cx="632759" cy="55369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581FFD-9F1E-8E8D-89EF-B6FE676DEADC}"/>
              </a:ext>
            </a:extLst>
          </p:cNvPr>
          <p:cNvCxnSpPr>
            <a:cxnSpLocks/>
          </p:cNvCxnSpPr>
          <p:nvPr/>
        </p:nvCxnSpPr>
        <p:spPr>
          <a:xfrm>
            <a:off x="6886575" y="2674239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DD4E9DD-CE71-7AEF-A83B-E6C3294CFD9E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“A picture” is the object.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3A4F6B-88C2-848F-53AC-11C726AE5581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21CCA1-E0B3-3B40-16DF-D48C83B9791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5AD4EC7-B8B3-A5B6-DFFD-CBD909D111E9}"/>
              </a:ext>
            </a:extLst>
          </p:cNvPr>
          <p:cNvCxnSpPr>
            <a:cxnSpLocks/>
          </p:cNvCxnSpPr>
          <p:nvPr/>
        </p:nvCxnSpPr>
        <p:spPr>
          <a:xfrm flipH="1" flipV="1">
            <a:off x="8123222" y="5135353"/>
            <a:ext cx="1061492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86575BA-AB9D-D866-AA1A-F8AAC78760EA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1884085" cy="23107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036EF7E-9D11-EBCA-6E6F-C092B4DFF732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316434-4873-2958-82F1-14486657C86E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picture is receiving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F5CC9-7F94-7011-5B4B-A8D1B70A4FA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953E3-42E2-056B-2AD7-C0FBDF029873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plants are receiving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55488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BA417-AC2A-EA94-43B7-70F3567AE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578234D-A63F-4253-279F-63293C769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3B9CF7-EC68-2E27-B020-08F8EF944AB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FE59E6-EB0F-D6AC-7F60-384F28E2BC0C}"/>
              </a:ext>
            </a:extLst>
          </p:cNvPr>
          <p:cNvSpPr txBox="1"/>
          <p:nvPr/>
        </p:nvSpPr>
        <p:spPr>
          <a:xfrm>
            <a:off x="4171950" y="306896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FC6C796-B2CC-EDBA-DC3E-4A9FD8B53777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392EFC-C7D3-E738-57CE-14B8BCDF2DDA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F1404E2-DF27-B288-A550-79BD70CCF44A}"/>
              </a:ext>
            </a:extLst>
          </p:cNvPr>
          <p:cNvCxnSpPr>
            <a:cxnSpLocks/>
          </p:cNvCxnSpPr>
          <p:nvPr/>
        </p:nvCxnSpPr>
        <p:spPr>
          <a:xfrm flipH="1" flipV="1">
            <a:off x="5252283" y="2773146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E4ABE1-DCAD-B128-DEAB-7A6C85E3C5C3}"/>
              </a:ext>
            </a:extLst>
          </p:cNvPr>
          <p:cNvCxnSpPr>
            <a:cxnSpLocks/>
          </p:cNvCxnSpPr>
          <p:nvPr/>
        </p:nvCxnSpPr>
        <p:spPr>
          <a:xfrm>
            <a:off x="3281063" y="2693289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C2D467-4AF4-7DDB-D090-279A734878F6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5ABEC-083C-3B01-12D2-A958C30BB0A8}"/>
              </a:ext>
            </a:extLst>
          </p:cNvPr>
          <p:cNvSpPr txBox="1"/>
          <p:nvPr/>
        </p:nvSpPr>
        <p:spPr>
          <a:xfrm>
            <a:off x="1819275" y="550558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CB2B166-8254-DF44-85C5-D47D1498AB92}"/>
              </a:ext>
            </a:extLst>
          </p:cNvPr>
          <p:cNvCxnSpPr>
            <a:cxnSpLocks/>
          </p:cNvCxnSpPr>
          <p:nvPr/>
        </p:nvCxnSpPr>
        <p:spPr>
          <a:xfrm flipH="1" flipV="1">
            <a:off x="2899608" y="5209760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359719-AF5F-234B-E367-ACED5FDA8FB2}"/>
              </a:ext>
            </a:extLst>
          </p:cNvPr>
          <p:cNvCxnSpPr>
            <a:cxnSpLocks/>
          </p:cNvCxnSpPr>
          <p:nvPr/>
        </p:nvCxnSpPr>
        <p:spPr>
          <a:xfrm>
            <a:off x="928388" y="5129903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3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3126256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ABF17-E7DE-5E46-FFB0-C97A34BCF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3FB44FF-64F5-E905-B9EB-E9EF97B0A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AB4F5A6-0603-6DD8-388C-0676A6C838B4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8B6E2A-8E2F-4E80-1BC1-ADFA15C1B85E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FC265B5-323D-2062-3576-8125A82739F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6B68D9-30CB-BD76-DE91-F574A79EBB8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38F571C-0BA1-C5C3-8328-9919E1EDE831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DE7DDB-F6DD-EEA4-407F-5ECC902BEA57}"/>
              </a:ext>
            </a:extLst>
          </p:cNvPr>
          <p:cNvCxnSpPr>
            <a:cxnSpLocks/>
          </p:cNvCxnSpPr>
          <p:nvPr/>
        </p:nvCxnSpPr>
        <p:spPr>
          <a:xfrm>
            <a:off x="6929138" y="2683764"/>
            <a:ext cx="18243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84B37D3-FEE5-EFB3-3732-362034831E88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E3A90C8-6D47-F494-1144-E737F57E829A}"/>
              </a:ext>
            </a:extLst>
          </p:cNvPr>
          <p:cNvCxnSpPr>
            <a:cxnSpLocks/>
          </p:cNvCxnSpPr>
          <p:nvPr/>
        </p:nvCxnSpPr>
        <p:spPr>
          <a:xfrm flipV="1">
            <a:off x="3467100" y="5295900"/>
            <a:ext cx="1562100" cy="4200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A591C7-38A1-5901-4CBC-3A45B3D05616}"/>
              </a:ext>
            </a:extLst>
          </p:cNvPr>
          <p:cNvCxnSpPr>
            <a:cxnSpLocks/>
          </p:cNvCxnSpPr>
          <p:nvPr/>
        </p:nvCxnSpPr>
        <p:spPr>
          <a:xfrm>
            <a:off x="4526240" y="5146907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F9B8F56-9459-1F15-AB2A-9282D7F4C85F}"/>
              </a:ext>
            </a:extLst>
          </p:cNvPr>
          <p:cNvSpPr txBox="1"/>
          <p:nvPr/>
        </p:nvSpPr>
        <p:spPr>
          <a:xfrm>
            <a:off x="407480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A3F743-F4F6-2F3F-F1A5-78F8C605B4A5}"/>
              </a:ext>
            </a:extLst>
          </p:cNvPr>
          <p:cNvCxnSpPr>
            <a:cxnSpLocks/>
          </p:cNvCxnSpPr>
          <p:nvPr/>
        </p:nvCxnSpPr>
        <p:spPr>
          <a:xfrm flipV="1">
            <a:off x="6828297" y="5201318"/>
            <a:ext cx="371475" cy="49799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B60B97-025C-86C6-45CF-70351B127819}"/>
              </a:ext>
            </a:extLst>
          </p:cNvPr>
          <p:cNvCxnSpPr>
            <a:cxnSpLocks/>
          </p:cNvCxnSpPr>
          <p:nvPr/>
        </p:nvCxnSpPr>
        <p:spPr>
          <a:xfrm>
            <a:off x="6659840" y="5118666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3F81CFB-26BE-3F0D-7190-71299F4443BA}"/>
              </a:ext>
            </a:extLst>
          </p:cNvPr>
          <p:cNvSpPr txBox="1"/>
          <p:nvPr/>
        </p:nvSpPr>
        <p:spPr>
          <a:xfrm>
            <a:off x="4341141" y="56005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piano” is also an object.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596A58A-0769-E58E-ECE8-0915F993E40F}"/>
              </a:ext>
            </a:extLst>
          </p:cNvPr>
          <p:cNvCxnSpPr>
            <a:cxnSpLocks/>
          </p:cNvCxnSpPr>
          <p:nvPr/>
        </p:nvCxnSpPr>
        <p:spPr>
          <a:xfrm flipH="1" flipV="1">
            <a:off x="10135201" y="5253930"/>
            <a:ext cx="26028" cy="46199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C3F4F4-64D0-C9F7-DD6E-EAFECE1CA986}"/>
              </a:ext>
            </a:extLst>
          </p:cNvPr>
          <p:cNvCxnSpPr>
            <a:cxnSpLocks/>
          </p:cNvCxnSpPr>
          <p:nvPr/>
        </p:nvCxnSpPr>
        <p:spPr>
          <a:xfrm>
            <a:off x="9344601" y="5148654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A10DA1F-1805-14E1-B9BA-E82BC15B3749}"/>
              </a:ext>
            </a:extLst>
          </p:cNvPr>
          <p:cNvSpPr txBox="1"/>
          <p:nvPr/>
        </p:nvSpPr>
        <p:spPr>
          <a:xfrm>
            <a:off x="8265280" y="558903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drums” is also an object!</a:t>
            </a:r>
          </a:p>
        </p:txBody>
      </p:sp>
    </p:spTree>
    <p:extLst>
      <p:ext uri="{BB962C8B-B14F-4D97-AF65-F5344CB8AC3E}">
        <p14:creationId xmlns:p14="http://schemas.microsoft.com/office/powerpoint/2010/main" val="119033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20" grpId="0" animBg="1"/>
      <p:bldP spid="11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8D6B8-C71A-228B-EB04-6BF71FB0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AD14DD-2C7C-BB4F-7211-4734DF223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FA26229-8211-FE92-7216-C57FEE048661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4A2F9F3-DFDF-7833-AC0F-EAD5184F93A3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5287B7-9CF1-16D4-3A58-102AA97EE221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8CAE953-90ED-B149-983B-EF3F3903B261}"/>
              </a:ext>
            </a:extLst>
          </p:cNvPr>
          <p:cNvCxnSpPr>
            <a:cxnSpLocks/>
          </p:cNvCxnSpPr>
          <p:nvPr/>
        </p:nvCxnSpPr>
        <p:spPr>
          <a:xfrm flipV="1">
            <a:off x="2867025" y="2741639"/>
            <a:ext cx="1241988" cy="6375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1B40B23-3FF5-D856-6831-B034056BDAC2}"/>
              </a:ext>
            </a:extLst>
          </p:cNvPr>
          <p:cNvCxnSpPr>
            <a:cxnSpLocks/>
          </p:cNvCxnSpPr>
          <p:nvPr/>
        </p:nvCxnSpPr>
        <p:spPr>
          <a:xfrm>
            <a:off x="2867025" y="2664714"/>
            <a:ext cx="47910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69E4FB5-B020-4B92-3B37-C30DCE151D31}"/>
              </a:ext>
            </a:extLst>
          </p:cNvPr>
          <p:cNvSpPr txBox="1"/>
          <p:nvPr/>
        </p:nvSpPr>
        <p:spPr>
          <a:xfrm>
            <a:off x="391435" y="332049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strong, clever woman”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E0C6C9-2341-57C2-7010-241A09B605B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F0E6D0-2982-567D-E02B-D278B6999ECC}"/>
              </a:ext>
            </a:extLst>
          </p:cNvPr>
          <p:cNvCxnSpPr>
            <a:cxnSpLocks/>
          </p:cNvCxnSpPr>
          <p:nvPr/>
        </p:nvCxnSpPr>
        <p:spPr>
          <a:xfrm flipV="1">
            <a:off x="3901147" y="5146907"/>
            <a:ext cx="928028" cy="61435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C4F70D2-7B37-CA36-C981-7B444E5BEAF0}"/>
              </a:ext>
            </a:extLst>
          </p:cNvPr>
          <p:cNvCxnSpPr>
            <a:cxnSpLocks/>
          </p:cNvCxnSpPr>
          <p:nvPr/>
        </p:nvCxnSpPr>
        <p:spPr>
          <a:xfrm>
            <a:off x="4829175" y="5114275"/>
            <a:ext cx="561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B2933C1-1A32-4DE0-61C3-28F5F80AE626}"/>
              </a:ext>
            </a:extLst>
          </p:cNvPr>
          <p:cNvSpPr txBox="1"/>
          <p:nvPr/>
        </p:nvSpPr>
        <p:spPr>
          <a:xfrm>
            <a:off x="599301" y="5625431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“He” is the subject.</a:t>
            </a:r>
          </a:p>
        </p:txBody>
      </p:sp>
    </p:spTree>
    <p:extLst>
      <p:ext uri="{BB962C8B-B14F-4D97-AF65-F5344CB8AC3E}">
        <p14:creationId xmlns:p14="http://schemas.microsoft.com/office/powerpoint/2010/main" val="95751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CA344-CD10-0E8F-1873-B03E0F2D0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0AD2BC0-D9F5-755C-481A-DAFD7AD9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E124D-6B5D-AB7A-5AF5-E0BEF21AC0B7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60D1A64-27CB-1DCF-2EB5-71D7765A2426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8F135E-898E-ACBC-D002-1173806F9B8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F2F9C0-D875-7551-140B-561FF2DC1D30}"/>
              </a:ext>
            </a:extLst>
          </p:cNvPr>
          <p:cNvSpPr txBox="1"/>
          <p:nvPr/>
        </p:nvSpPr>
        <p:spPr>
          <a:xfrm>
            <a:off x="4230010" y="328353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There is no object!!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073BD6-1F47-C97B-C65B-C232229FB65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915FAA6-FB53-DD64-99A8-D24FB31EB24F}"/>
              </a:ext>
            </a:extLst>
          </p:cNvPr>
          <p:cNvCxnSpPr>
            <a:cxnSpLocks/>
          </p:cNvCxnSpPr>
          <p:nvPr/>
        </p:nvCxnSpPr>
        <p:spPr>
          <a:xfrm>
            <a:off x="6248400" y="5146257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6B88E51-E448-0C9A-CD58-CDF2C2BBEE72}"/>
              </a:ext>
            </a:extLst>
          </p:cNvPr>
          <p:cNvSpPr txBox="1"/>
          <p:nvPr/>
        </p:nvSpPr>
        <p:spPr>
          <a:xfrm>
            <a:off x="4341141" y="5753054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</p:spTree>
    <p:extLst>
      <p:ext uri="{BB962C8B-B14F-4D97-AF65-F5344CB8AC3E}">
        <p14:creationId xmlns:p14="http://schemas.microsoft.com/office/powerpoint/2010/main" val="5278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258050" y="2664714"/>
            <a:ext cx="14382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172450" y="5156334"/>
            <a:ext cx="21431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E9CBE-2FCC-06FA-54B6-62743F9A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8931E75-72C0-508F-7930-C282DD1B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F065E2F-F0FA-7DBE-AFE4-6EB64D6151C8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9F2DC4-97D1-50D4-B77B-E7D651DAB80B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9AEEB-18E4-CCBF-700D-59871B9C9492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13F83-ACA5-5E87-0983-C0082B41A97F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030D9-C903-7169-68BD-682B8A5F20D5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DA1131-FF84-B70F-1760-2BED921E6659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DD782-730F-41D3-0E58-D1837EA5F7B4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328C2D-F68B-3EF4-C9DC-D265EA4E3848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29613-871C-E417-C991-0EFADE122B03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</a:t>
            </a:r>
            <a:r>
              <a:rPr lang="en-GB" sz="2800" u="sng" dirty="0">
                <a:solidFill>
                  <a:srgbClr val="FFFF00"/>
                </a:solidFill>
              </a:rPr>
              <a:t>the artist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649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94D8D-5F4A-E220-4180-79C6BC51B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66934BA5-69FF-0747-FE18-3C8FF319E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6CE8B8B3-5CB9-5ECD-5914-9E399B8F0C9D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ED34C1-9EB3-4EB7-1F9E-9A77D9FECCCA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44361-68B8-935A-071D-6FF91C7DE3AB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28D8A-A6CD-E80E-1E9D-07918A9CB23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E8AAD1-AC14-F1D6-7EC8-0064F3E8B875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E05428-0BE1-55EC-1C29-ABC4EB2134D6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F1510F-4481-358D-EB39-8959EE9013B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AC89A7-DDA0-224B-025C-4DA7BC937DB2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92DEF1-2225-3CCA-2989-16C7080948EC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rgbClr val="FFFF00"/>
                </a:solidFill>
              </a:rPr>
              <a:t> </a:t>
            </a:r>
            <a:r>
              <a:rPr lang="en-GB" sz="2800" dirty="0">
                <a:solidFill>
                  <a:schemeClr val="bg1"/>
                </a:solidFill>
              </a:rPr>
              <a:t>is painted by the artist.</a:t>
            </a:r>
          </a:p>
        </p:txBody>
      </p:sp>
    </p:spTree>
    <p:extLst>
      <p:ext uri="{BB962C8B-B14F-4D97-AF65-F5344CB8AC3E}">
        <p14:creationId xmlns:p14="http://schemas.microsoft.com/office/powerpoint/2010/main" val="81656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boys”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love to write.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boys loved to write exciting stories!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2400300" y="2693289"/>
            <a:ext cx="1619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girls ran around the playground all lunch.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5762625" y="5152375"/>
            <a:ext cx="27908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“The playground</a:t>
            </a:r>
            <a:r>
              <a:rPr lang="en-GB" sz="2400" dirty="0">
                <a:solidFill>
                  <a:schemeClr val="bg1"/>
                </a:solidFill>
              </a:rPr>
              <a:t>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the girls ran around it.</a:t>
            </a:r>
          </a:p>
        </p:txBody>
      </p:sp>
    </p:spTree>
    <p:extLst>
      <p:ext uri="{BB962C8B-B14F-4D97-AF65-F5344CB8AC3E}">
        <p14:creationId xmlns:p14="http://schemas.microsoft.com/office/powerpoint/2010/main" val="16674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cat”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chased.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chased the mouse.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3629025" y="2683764"/>
            <a:ext cx="15621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cake was baked by my grandmother.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2371725" y="5142850"/>
            <a:ext cx="15335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cake”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it was baked.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9B643A74-3CB6-F843-04A0-4932DB30946C}"/>
              </a:ext>
            </a:extLst>
          </p:cNvPr>
          <p:cNvSpPr/>
          <p:nvPr/>
        </p:nvSpPr>
        <p:spPr>
          <a:xfrm>
            <a:off x="10044831" y="227153"/>
            <a:ext cx="1943428" cy="130675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1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9061359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26646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7700005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03077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3457549"/>
              </p:ext>
            </p:extLst>
          </p:nvPr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2676</Words>
  <Application>Microsoft Office PowerPoint</Application>
  <PresentationFormat>Widescreen</PresentationFormat>
  <Paragraphs>400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Subject &amp; Object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2025-12-22T08:50:39Z</dcterms:modified>
</cp:coreProperties>
</file>