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87" r:id="rId10"/>
    <p:sldId id="488" r:id="rId11"/>
    <p:sldId id="489" r:id="rId12"/>
    <p:sldId id="490" r:id="rId13"/>
    <p:sldId id="491" r:id="rId14"/>
    <p:sldId id="492" r:id="rId15"/>
    <p:sldId id="493" r:id="rId16"/>
    <p:sldId id="494" r:id="rId17"/>
    <p:sldId id="495" r:id="rId18"/>
    <p:sldId id="461" r:id="rId19"/>
    <p:sldId id="462" r:id="rId20"/>
    <p:sldId id="463" r:id="rId21"/>
    <p:sldId id="464" r:id="rId22"/>
    <p:sldId id="465" r:id="rId23"/>
    <p:sldId id="466" r:id="rId24"/>
    <p:sldId id="409" r:id="rId25"/>
    <p:sldId id="434" r:id="rId26"/>
    <p:sldId id="460" r:id="rId27"/>
    <p:sldId id="435" r:id="rId28"/>
    <p:sldId id="457" r:id="rId29"/>
    <p:sldId id="458" r:id="rId30"/>
    <p:sldId id="459" r:id="rId31"/>
    <p:sldId id="454" r:id="rId32"/>
    <p:sldId id="436" r:id="rId33"/>
    <p:sldId id="450" r:id="rId34"/>
    <p:sldId id="451" r:id="rId35"/>
    <p:sldId id="452" r:id="rId36"/>
    <p:sldId id="453" r:id="rId37"/>
    <p:sldId id="486" r:id="rId38"/>
    <p:sldId id="456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3F5593-E751-4CC0-8CB4-61C2DF1D92E1}" v="2" dt="2025-12-09T15:19:41.6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666" autoAdjust="0"/>
  </p:normalViewPr>
  <p:slideViewPr>
    <p:cSldViewPr snapToGrid="0">
      <p:cViewPr varScale="1">
        <p:scale>
          <a:sx n="51" d="100"/>
          <a:sy n="51" d="100"/>
        </p:scale>
        <p:origin x="154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02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052D4-57D9-BC03-1E58-378204EA6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A6C740-9372-B9F6-5103-B83B56AD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98FDB7-AFDA-CC97-3649-70C9A79174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C93141-83E0-4B76-DFDD-D02D09F063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2A14E9-6AE6-2F14-640A-8F70EB38577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751FC-4A91-AC9D-EC02-3A34152558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DCBCA3-7506-C1F7-3B46-22100168F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92CDFC-48C9-6E29-E6B9-87E39D555DE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7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55C2F-205B-8A01-02C4-80AF44D21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B14927-6B67-2E5A-3F53-57013CA77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040A84-7C4A-1EFE-E8AA-82C4C943863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45626C-B079-CB37-492E-E6FFDA9EE0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CF4AB-F96D-1A4D-546B-0F9F9C7877B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988E58-BE6A-FADA-9AC2-4BEB67CEA6F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977C82-BE53-37D4-7091-64DF8F4D9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093DFF-5AE9-7F0C-607A-270A1F61C61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35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021C6-B219-3158-D9A6-6AB468A97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552DAE-1E6F-5FB4-DBCC-F01585B23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3E235-1B5F-2A63-B3D3-AB13C7C8D3A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0EAC60-3C85-A746-FA90-1246AAB036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524F6-5A65-DE72-4F5C-2E60678F209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849FE2-D629-179B-B307-21248B6C04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E8112B6-79B9-D108-8C1F-42EC24D387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00DBA-7160-3651-4292-14E9F2FECB9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35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AC4F0-3FE5-57F3-6C28-851F70E23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D2A27-AA05-BAF6-3D11-25DF894F1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2B5C-3260-C293-F616-C67225A4A55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4C9FC6-9278-A962-0B9E-A4F6D9C36C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02B5E8-4EB1-0DF1-5814-8E6EB0A9FA1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041D01-B12F-139B-C341-987FCD02BD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F357C26-A61B-6F45-597F-9E22F51F1D8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3DCCBE-E893-55AA-7058-47CAD7EB364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742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4172F-5B05-9769-BD08-195CCF3B5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71DE7C-917A-3D7F-0643-69D788CD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2B322B-6302-50EE-DCB5-484DCF68119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8B343C-2942-7FD1-8EB3-1CDAD27C104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A3ACEE-AE79-7DFF-69BF-EC44B2577CA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CD98A3-E450-C759-DCC2-DFEE21ECF1F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F253F5-CB11-790E-6BB1-7105B9B667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1E3C36-0019-2CD9-96D7-CDB3714EDD4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0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7EB71-E94F-06B1-F01E-EA8AB7E1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B769EB-5E47-038C-9B53-28CF3FE5A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D20D71-F019-D8D3-1247-E0A92309F5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4789E7-1197-1A1C-74EE-5D9FB0DEC0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FAF48C-08C2-174A-785B-6B46007610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1B2CF2-2099-D6AD-62EC-38B73C5747B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5CB0B6-7686-127D-153B-C3D155FB018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8B6DF8-9A91-9524-5C04-05AD628F44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70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9120D-1D3A-907F-4EF5-E0B1CBAA5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E8A329-B505-8DB3-3B41-EAE9F4F8C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29A03E-CB6F-211D-BD88-64A8E846D0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C8A430-6B61-95B1-91AC-B2B7F7F14C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D9A75E-5C41-89A6-D8FD-033FB38328D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05DA2-A765-DE32-D730-C971CF84009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26CF7A-C4B8-1A19-280F-D6FE4AAF5E9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8CD2C1-8800-0F74-BBA4-3FDB816EDB0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80824-C27E-8D76-1348-0F06A00FF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AF8195-F7B9-D18F-697A-CDCBD006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7B7D76-5230-F8C4-79B6-3AAC44370A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D5692E-1028-D460-3609-1078EAB910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CD7CB4-CF03-055C-2D17-74E5846242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3D5656-29DD-D30E-9F2B-35E91D46AFC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4D01-1F3B-CEAB-12E6-2CBA3241BDC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EA34B7-3CD1-4A13-A45C-3FFFBAC85B2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40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F1EE8-B823-8006-89E9-0B6BBB802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AEECFAC-CD6B-B70A-FD04-070FEE4E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597555-1115-B8FE-BEE3-0A51CA92AC5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56BD7C-F2DE-6D60-2F0F-A1D5AE6844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85C0A-9793-13DD-484A-309C42ADDD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3114AB-444B-162F-AD3B-98C3951E2E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152F30-662B-0CA2-895B-6CB2C348593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circuits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72E316-AE36-58B5-7F96-93C321595FF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64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6CB2D-2DB7-FF09-819C-254B5B334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010511-1337-0CCF-4F65-5DF5D7024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35E16D-590D-8242-428C-8C9DB90B149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cold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bitter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21767A-A115-BD73-B8D6-EBE8738B51B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D6F986-BD60-CCDB-7736-B7562A767F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1082B7-DAD5-9E31-4FA7-D94DDA8CF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A9AD8F-AB30-F5D6-5B1C-BE62E51ADB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whispered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omething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wrong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circuits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9209433-3F49-6519-7B6C-3EE062988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70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014262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928203" y="5391341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9720787" y="6065628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9985981" y="54036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9436766" y="6139643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10003276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67636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4981701" y="538185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455696" y="6078955"/>
            <a:ext cx="6077451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 is it?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9876781" y="549357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9290368" y="6093025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914401" y="4929616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4642801" y="4217375"/>
            <a:ext cx="1314625" cy="28713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BA434A4-5993-1B4A-0FB7-406E67860B81}"/>
              </a:ext>
            </a:extLst>
          </p:cNvPr>
          <p:cNvSpPr/>
          <p:nvPr/>
        </p:nvSpPr>
        <p:spPr>
          <a:xfrm rot="15789129">
            <a:off x="721207" y="4203176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1408248" y="5104305"/>
            <a:ext cx="783200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26097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728885" y="429482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F8CAAE5-C4A7-8B39-4836-9051F34E21C8}"/>
              </a:ext>
            </a:extLst>
          </p:cNvPr>
          <p:cNvSpPr/>
          <p:nvPr/>
        </p:nvSpPr>
        <p:spPr>
          <a:xfrm rot="16200000">
            <a:off x="7504537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1455821" y="5104305"/>
            <a:ext cx="784459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1471665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801987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455821" y="2288637"/>
            <a:ext cx="1383631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764032" y="228863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1E4493-2997-2AFC-B54F-4BA7CF5CA1C1}"/>
              </a:ext>
            </a:extLst>
          </p:cNvPr>
          <p:cNvSpPr txBox="1">
            <a:spLocks/>
          </p:cNvSpPr>
          <p:nvPr/>
        </p:nvSpPr>
        <p:spPr>
          <a:xfrm>
            <a:off x="7557895" y="2263268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Infinitive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36E15D7-C148-ED25-2979-12CA922F5B90}"/>
              </a:ext>
            </a:extLst>
          </p:cNvPr>
          <p:cNvSpPr/>
          <p:nvPr/>
        </p:nvSpPr>
        <p:spPr>
          <a:xfrm rot="16200000">
            <a:off x="7244822" y="42806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3360312" y="491733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3860066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3342729" y="485497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3907591" y="425454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98070" y="3760564"/>
            <a:ext cx="2916173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01708" y="3735732"/>
            <a:ext cx="60922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260134" y="487981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“up”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375427" y="49525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590543" y="433219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301A-D110-331F-05D3-941E99987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B33709-A2D2-E6F0-2BB2-86B32F9F4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545E2D-BB11-D6BD-F284-98C06B5430F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CA4067-5420-CACF-C6D9-EBB804CA82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45BF8C-AAFE-1984-BB15-5C707310B088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2795439-6F89-5565-A12C-4029955A4748}"/>
              </a:ext>
            </a:extLst>
          </p:cNvPr>
          <p:cNvSpPr/>
          <p:nvPr/>
        </p:nvSpPr>
        <p:spPr>
          <a:xfrm rot="16200000">
            <a:off x="8881841" y="436829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E4F1CD-FE3F-3495-1667-17280B1A4DCD}"/>
              </a:ext>
            </a:extLst>
          </p:cNvPr>
          <p:cNvSpPr txBox="1">
            <a:spLocks/>
          </p:cNvSpPr>
          <p:nvPr/>
        </p:nvSpPr>
        <p:spPr>
          <a:xfrm>
            <a:off x="697058" y="1265583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“my”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2AB28D-FCE7-ED2E-FEBB-1EAEF95EB98E}"/>
              </a:ext>
            </a:extLst>
          </p:cNvPr>
          <p:cNvSpPr txBox="1">
            <a:spLocks/>
          </p:cNvSpPr>
          <p:nvPr/>
        </p:nvSpPr>
        <p:spPr>
          <a:xfrm>
            <a:off x="7666725" y="4988616"/>
            <a:ext cx="2945027" cy="81060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51702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stayed up because I wanted to finish my book.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58275" y="459425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76654" y="411128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8550876" y="1649566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9054169" y="2707189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2842721" y="463123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3781535" y="4047250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00913" y="413741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813358" y="46312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5807458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019280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1893173" y="1689745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2656459" y="2621722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94449" y="255458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144222" y="1687332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00C668B-24F1-FB57-DEEA-CA5146BA1028}"/>
              </a:ext>
            </a:extLst>
          </p:cNvPr>
          <p:cNvSpPr/>
          <p:nvPr/>
        </p:nvSpPr>
        <p:spPr>
          <a:xfrm rot="5400000">
            <a:off x="4899757" y="255696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148DDC-C271-AE36-BFA5-29A220CFECEA}"/>
              </a:ext>
            </a:extLst>
          </p:cNvPr>
          <p:cNvSpPr txBox="1">
            <a:spLocks/>
          </p:cNvSpPr>
          <p:nvPr/>
        </p:nvSpPr>
        <p:spPr>
          <a:xfrm>
            <a:off x="4354275" y="1726105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983737-7CBD-0601-2B06-28B20FE59E09}"/>
              </a:ext>
            </a:extLst>
          </p:cNvPr>
          <p:cNvSpPr txBox="1">
            <a:spLocks/>
          </p:cNvSpPr>
          <p:nvPr/>
        </p:nvSpPr>
        <p:spPr>
          <a:xfrm>
            <a:off x="7514066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65C57F2-3556-6D10-B265-0B56CEB58A78}"/>
              </a:ext>
            </a:extLst>
          </p:cNvPr>
          <p:cNvSpPr/>
          <p:nvPr/>
        </p:nvSpPr>
        <p:spPr>
          <a:xfrm rot="16200000">
            <a:off x="7725888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BEA309B2-BFFD-BBFC-8A0F-A4FE9ABE375A}"/>
              </a:ext>
            </a:extLst>
          </p:cNvPr>
          <p:cNvSpPr/>
          <p:nvPr/>
        </p:nvSpPr>
        <p:spPr>
          <a:xfrm>
            <a:off x="9039070" y="5501390"/>
            <a:ext cx="2962758" cy="1186838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21" grpId="0" animBg="1"/>
      <p:bldP spid="22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8" grpId="0" animBg="1"/>
      <p:bldP spid="12" grpId="0" animBg="1"/>
      <p:bldP spid="4" grpId="0" animBg="1"/>
      <p:bldP spid="15" grpId="0" animBg="1"/>
      <p:bldP spid="18" grpId="0" animBg="1"/>
      <p:bldP spid="20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system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is rebooting 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was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voice sounded cold and bitter.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attacked at midnight.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 system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rebooting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My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system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rebooting now.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whispered somethings wrong with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working together to stop scrambler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4155</Words>
  <Application>Microsoft Office PowerPoint</Application>
  <PresentationFormat>Widescreen</PresentationFormat>
  <Paragraphs>551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2025-12-22T09:03:57Z</dcterms:modified>
</cp:coreProperties>
</file>