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274" r:id="rId3"/>
    <p:sldId id="502" r:id="rId4"/>
    <p:sldId id="469" r:id="rId5"/>
    <p:sldId id="503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521" r:id="rId16"/>
    <p:sldId id="522" r:id="rId17"/>
    <p:sldId id="523" r:id="rId18"/>
    <p:sldId id="524" r:id="rId19"/>
    <p:sldId id="399" r:id="rId20"/>
    <p:sldId id="401" r:id="rId21"/>
    <p:sldId id="411" r:id="rId22"/>
    <p:sldId id="400" r:id="rId23"/>
    <p:sldId id="407" r:id="rId24"/>
    <p:sldId id="363" r:id="rId25"/>
    <p:sldId id="408" r:id="rId26"/>
    <p:sldId id="413" r:id="rId27"/>
    <p:sldId id="416" r:id="rId28"/>
    <p:sldId id="417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5D247C-E406-418A-A648-F7BAEF2DCA38}" v="2" dt="2025-12-09T15:19:22.3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51" d="100"/>
          <a:sy n="51" d="100"/>
        </p:scale>
        <p:origin x="154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1B42A80A-FB6B-45E4-AA02-5F5563412D3E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6A610EEE-693B-428D-AFDE-A055909D8E1B}" type="parTrans" cxnId="{F56A2EC2-C352-4A0E-834B-86BC1ACEC942}">
      <dgm:prSet/>
      <dgm:spPr/>
      <dgm:t>
        <a:bodyPr/>
        <a:lstStyle/>
        <a:p>
          <a:endParaRPr lang="en-GB"/>
        </a:p>
      </dgm:t>
    </dgm:pt>
    <dgm:pt modelId="{387981B4-A36A-4431-AEFB-BCC1B178E7B6}" type="sibTrans" cxnId="{F56A2EC2-C352-4A0E-834B-86BC1ACEC942}">
      <dgm:prSet/>
      <dgm:spPr/>
      <dgm:t>
        <a:bodyPr/>
        <a:lstStyle/>
        <a:p>
          <a:endParaRPr lang="en-GB"/>
        </a:p>
      </dgm:t>
    </dgm:pt>
    <dgm:pt modelId="{30060041-2D9E-4E5D-95BB-2B1CB1E21D44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CD6B2A97-1E58-4233-8F68-2DB7E8F3070A}" type="parTrans" cxnId="{D8F3AB6C-0621-48A7-A51F-162C705E9BE8}">
      <dgm:prSet/>
      <dgm:spPr/>
    </dgm:pt>
    <dgm:pt modelId="{75D819E7-8F23-4C50-BFFB-55CB0134BC66}" type="sibTrans" cxnId="{D8F3AB6C-0621-48A7-A51F-162C705E9BE8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10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10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10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10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10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10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10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10"/>
      <dgm:spPr/>
    </dgm:pt>
    <dgm:pt modelId="{6C6C24F0-9862-48D7-B17E-56B824E12F80}" type="pres">
      <dgm:prSet presAssocID="{B2A1C9C4-FBED-4EDA-8D18-34E26B093784}" presName="hierChild3" presStyleCnt="0"/>
      <dgm:spPr/>
    </dgm:pt>
    <dgm:pt modelId="{E56F0EE5-6127-49FF-BD2D-8C4E13BE2419}" type="pres">
      <dgm:prSet presAssocID="{6A610EEE-693B-428D-AFDE-A055909D8E1B}" presName="Name19" presStyleLbl="parChTrans1D2" presStyleIdx="8" presStyleCnt="10"/>
      <dgm:spPr/>
    </dgm:pt>
    <dgm:pt modelId="{3D183E86-34B1-426B-BD34-62AC7D0B531A}" type="pres">
      <dgm:prSet presAssocID="{1B42A80A-FB6B-45E4-AA02-5F5563412D3E}" presName="Name21" presStyleCnt="0"/>
      <dgm:spPr/>
    </dgm:pt>
    <dgm:pt modelId="{A3F8816F-6AC0-427B-9AC2-D9EE4A7B3C73}" type="pres">
      <dgm:prSet presAssocID="{1B42A80A-FB6B-45E4-AA02-5F5563412D3E}" presName="level2Shape" presStyleLbl="node2" presStyleIdx="8" presStyleCnt="10"/>
      <dgm:spPr/>
    </dgm:pt>
    <dgm:pt modelId="{719F4380-0CCC-498B-BDDE-F4C4598496DE}" type="pres">
      <dgm:prSet presAssocID="{1B42A80A-FB6B-45E4-AA02-5F5563412D3E}" presName="hierChild3" presStyleCnt="0"/>
      <dgm:spPr/>
    </dgm:pt>
    <dgm:pt modelId="{3ABF57CC-2A29-485D-861E-93B530A2E6D1}" type="pres">
      <dgm:prSet presAssocID="{CD6B2A97-1E58-4233-8F68-2DB7E8F3070A}" presName="Name19" presStyleLbl="parChTrans1D2" presStyleIdx="9" presStyleCnt="10"/>
      <dgm:spPr/>
    </dgm:pt>
    <dgm:pt modelId="{84ACF65D-F63A-43B2-BE57-449D3E040B24}" type="pres">
      <dgm:prSet presAssocID="{30060041-2D9E-4E5D-95BB-2B1CB1E21D44}" presName="Name21" presStyleCnt="0"/>
      <dgm:spPr/>
    </dgm:pt>
    <dgm:pt modelId="{20E09EFD-1B71-4CA3-9DBC-2D0529E676A6}" type="pres">
      <dgm:prSet presAssocID="{30060041-2D9E-4E5D-95BB-2B1CB1E21D44}" presName="level2Shape" presStyleLbl="node2" presStyleIdx="9" presStyleCnt="10"/>
      <dgm:spPr/>
    </dgm:pt>
    <dgm:pt modelId="{C97069E7-BF96-47E7-8709-3EA4C30D12C9}" type="pres">
      <dgm:prSet presAssocID="{30060041-2D9E-4E5D-95BB-2B1CB1E21D4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11076B5B-78E6-47D5-B828-F1EF88F14E30}" type="presOf" srcId="{30060041-2D9E-4E5D-95BB-2B1CB1E21D44}" destId="{20E09EFD-1B71-4CA3-9DBC-2D0529E676A6}" srcOrd="0" destOrd="0" presId="urn:microsoft.com/office/officeart/2005/8/layout/hierarchy6"/>
    <dgm:cxn modelId="{6E579B62-3B6B-440C-AB20-37A8F0C7D891}" type="presOf" srcId="{CD6B2A97-1E58-4233-8F68-2DB7E8F3070A}" destId="{3ABF57CC-2A29-485D-861E-93B530A2E6D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8F3AB6C-0621-48A7-A51F-162C705E9BE8}" srcId="{E4077D0A-89B9-48D0-B430-37B0E120FC14}" destId="{30060041-2D9E-4E5D-95BB-2B1CB1E21D44}" srcOrd="9" destOrd="0" parTransId="{CD6B2A97-1E58-4233-8F68-2DB7E8F3070A}" sibTransId="{75D819E7-8F23-4C50-BFFB-55CB0134BC66}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8B580B50-F6C3-406A-AB7A-54F323A84ED5}" type="presOf" srcId="{1B42A80A-FB6B-45E4-AA02-5F5563412D3E}" destId="{A3F8816F-6AC0-427B-9AC2-D9EE4A7B3C73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F56A2EC2-C352-4A0E-834B-86BC1ACEC942}" srcId="{E4077D0A-89B9-48D0-B430-37B0E120FC14}" destId="{1B42A80A-FB6B-45E4-AA02-5F5563412D3E}" srcOrd="8" destOrd="0" parTransId="{6A610EEE-693B-428D-AFDE-A055909D8E1B}" sibTransId="{387981B4-A36A-4431-AEFB-BCC1B178E7B6}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B01B26DC-07D5-4AFF-B6B6-5AD5B7B88EC0}" type="presOf" srcId="{6A610EEE-693B-428D-AFDE-A055909D8E1B}" destId="{E56F0EE5-6127-49FF-BD2D-8C4E13BE241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F9BDBE31-28BD-4ED5-9EB4-0A8BA0DA951F}" type="presParOf" srcId="{7E6E872F-0F59-4FDB-86CD-2952B89CC653}" destId="{E56F0EE5-6127-49FF-BD2D-8C4E13BE2419}" srcOrd="16" destOrd="0" presId="urn:microsoft.com/office/officeart/2005/8/layout/hierarchy6"/>
    <dgm:cxn modelId="{30820E70-FD8C-4062-AD02-8F53399DD146}" type="presParOf" srcId="{7E6E872F-0F59-4FDB-86CD-2952B89CC653}" destId="{3D183E86-34B1-426B-BD34-62AC7D0B531A}" srcOrd="17" destOrd="0" presId="urn:microsoft.com/office/officeart/2005/8/layout/hierarchy6"/>
    <dgm:cxn modelId="{E977AB51-B5D9-4365-BC8C-1C5AE4A6766B}" type="presParOf" srcId="{3D183E86-34B1-426B-BD34-62AC7D0B531A}" destId="{A3F8816F-6AC0-427B-9AC2-D9EE4A7B3C73}" srcOrd="0" destOrd="0" presId="urn:microsoft.com/office/officeart/2005/8/layout/hierarchy6"/>
    <dgm:cxn modelId="{DEFE0210-5160-4EF7-9240-D1B8385E5F2B}" type="presParOf" srcId="{3D183E86-34B1-426B-BD34-62AC7D0B531A}" destId="{719F4380-0CCC-498B-BDDE-F4C4598496DE}" srcOrd="1" destOrd="0" presId="urn:microsoft.com/office/officeart/2005/8/layout/hierarchy6"/>
    <dgm:cxn modelId="{583AEA38-123E-4E38-B008-6F2CAEBE32B0}" type="presParOf" srcId="{7E6E872F-0F59-4FDB-86CD-2952B89CC653}" destId="{3ABF57CC-2A29-485D-861E-93B530A2E6D1}" srcOrd="18" destOrd="0" presId="urn:microsoft.com/office/officeart/2005/8/layout/hierarchy6"/>
    <dgm:cxn modelId="{CE33AFA6-7A90-44AC-B2CE-71A65E4A5E60}" type="presParOf" srcId="{7E6E872F-0F59-4FDB-86CD-2952B89CC653}" destId="{84ACF65D-F63A-43B2-BE57-449D3E040B24}" srcOrd="19" destOrd="0" presId="urn:microsoft.com/office/officeart/2005/8/layout/hierarchy6"/>
    <dgm:cxn modelId="{4B6AB0C6-80E9-4A11-9180-0EEDECF355DE}" type="presParOf" srcId="{84ACF65D-F63A-43B2-BE57-449D3E040B24}" destId="{20E09EFD-1B71-4CA3-9DBC-2D0529E676A6}" srcOrd="0" destOrd="0" presId="urn:microsoft.com/office/officeart/2005/8/layout/hierarchy6"/>
    <dgm:cxn modelId="{6ECEC868-004D-47AA-9578-48F741077A6E}" type="presParOf" srcId="{84ACF65D-F63A-43B2-BE57-449D3E040B24}" destId="{C97069E7-BF96-47E7-8709-3EA4C30D12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ABF29FD9-5C3F-45D0-B615-368598B824FC}">
      <dgm:prSet phldrT="[Text]" custT="1"/>
      <dgm:spPr/>
      <dgm:t>
        <a:bodyPr/>
        <a:lstStyle/>
        <a:p>
          <a:r>
            <a:rPr lang="en-GB" sz="1050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 sz="2000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 sz="2000"/>
        </a:p>
      </dgm:t>
    </dgm:pt>
    <dgm:pt modelId="{0E7783C2-9313-4F51-A4A1-2E320796AA2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 sz="2000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 sz="2000"/>
        </a:p>
      </dgm:t>
    </dgm:pt>
    <dgm:pt modelId="{CFCBE7E3-A245-4CE1-8447-6C517E345B4F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 sz="2000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 sz="2000"/>
        </a:p>
      </dgm:t>
    </dgm:pt>
    <dgm:pt modelId="{1D8F4EA3-DF21-4DEA-A800-0394E2D18440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 sz="2000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 sz="2000"/>
        </a:p>
      </dgm:t>
    </dgm:pt>
    <dgm:pt modelId="{D936E1AC-2C79-484B-AB08-91B79212B988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449164CC-839D-4C0B-B917-F28AE0309AB1}" type="parTrans" cxnId="{DF4DC4D3-C4C1-4656-8ACA-9DE28C4DBE29}">
      <dgm:prSet/>
      <dgm:spPr/>
      <dgm:t>
        <a:bodyPr/>
        <a:lstStyle/>
        <a:p>
          <a:endParaRPr lang="en-GB" sz="2000"/>
        </a:p>
      </dgm:t>
    </dgm:pt>
    <dgm:pt modelId="{ED2F6C25-0643-4609-A4A7-A5E26E6F0F0A}" type="sibTrans" cxnId="{DF4DC4D3-C4C1-4656-8ACA-9DE28C4DBE29}">
      <dgm:prSet/>
      <dgm:spPr/>
      <dgm:t>
        <a:bodyPr/>
        <a:lstStyle/>
        <a:p>
          <a:endParaRPr lang="en-GB" sz="2000"/>
        </a:p>
      </dgm:t>
    </dgm:pt>
    <dgm:pt modelId="{E3571470-0FDA-49F0-8BF9-E95774A7DE9C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8A542F4D-EFA5-4D38-A7B8-E1AC9FA8E2BB}" type="parTrans" cxnId="{EED41C2F-2C3C-47E4-AA83-6D29965DEE28}">
      <dgm:prSet/>
      <dgm:spPr/>
      <dgm:t>
        <a:bodyPr/>
        <a:lstStyle/>
        <a:p>
          <a:endParaRPr lang="en-GB" sz="2000"/>
        </a:p>
      </dgm:t>
    </dgm:pt>
    <dgm:pt modelId="{8FCE9552-A5F8-4480-9BBB-5F233050B6CC}" type="sibTrans" cxnId="{EED41C2F-2C3C-47E4-AA83-6D29965DEE28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10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10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10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10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10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10"/>
      <dgm:spPr/>
    </dgm:pt>
    <dgm:pt modelId="{21B883BE-F9FB-4AC7-A5D9-9337E2AFB022}" type="pres">
      <dgm:prSet presAssocID="{1D8F4EA3-DF21-4DEA-A800-0394E2D18440}" presName="hierChild3" presStyleCnt="0"/>
      <dgm:spPr/>
    </dgm:pt>
    <dgm:pt modelId="{251D8994-8D0C-465A-99F9-E86425218F22}" type="pres">
      <dgm:prSet presAssocID="{449164CC-839D-4C0B-B917-F28AE0309AB1}" presName="Name19" presStyleLbl="parChTrans1D2" presStyleIdx="8" presStyleCnt="10"/>
      <dgm:spPr/>
    </dgm:pt>
    <dgm:pt modelId="{1BC29CF0-B7F0-4224-819E-E874D87800FB}" type="pres">
      <dgm:prSet presAssocID="{D936E1AC-2C79-484B-AB08-91B79212B988}" presName="Name21" presStyleCnt="0"/>
      <dgm:spPr/>
    </dgm:pt>
    <dgm:pt modelId="{986B5767-C751-431E-9EB5-690D18CEA62B}" type="pres">
      <dgm:prSet presAssocID="{D936E1AC-2C79-484B-AB08-91B79212B988}" presName="level2Shape" presStyleLbl="node2" presStyleIdx="8" presStyleCnt="10"/>
      <dgm:spPr/>
    </dgm:pt>
    <dgm:pt modelId="{44C2F4C2-B3F2-4CAE-84E7-29328CA5E46B}" type="pres">
      <dgm:prSet presAssocID="{D936E1AC-2C79-484B-AB08-91B79212B988}" presName="hierChild3" presStyleCnt="0"/>
      <dgm:spPr/>
    </dgm:pt>
    <dgm:pt modelId="{54C3B770-D180-4FFC-A1AC-B06A96A59190}" type="pres">
      <dgm:prSet presAssocID="{8A542F4D-EFA5-4D38-A7B8-E1AC9FA8E2BB}" presName="Name19" presStyleLbl="parChTrans1D2" presStyleIdx="9" presStyleCnt="10"/>
      <dgm:spPr/>
    </dgm:pt>
    <dgm:pt modelId="{80E90252-B09C-4FDB-8DF4-54A3C3F7FBB5}" type="pres">
      <dgm:prSet presAssocID="{E3571470-0FDA-49F0-8BF9-E95774A7DE9C}" presName="Name21" presStyleCnt="0"/>
      <dgm:spPr/>
    </dgm:pt>
    <dgm:pt modelId="{5BC1EC69-F2F1-440C-9CF2-4C6103AD5EE2}" type="pres">
      <dgm:prSet presAssocID="{E3571470-0FDA-49F0-8BF9-E95774A7DE9C}" presName="level2Shape" presStyleLbl="node2" presStyleIdx="9" presStyleCnt="10"/>
      <dgm:spPr/>
    </dgm:pt>
    <dgm:pt modelId="{78FA7DA8-171D-4587-9E05-4E4A5BEC226D}" type="pres">
      <dgm:prSet presAssocID="{E3571470-0FDA-49F0-8BF9-E95774A7DE9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AB9A0E04-DB9E-4F07-AFFE-F526453C4B63}" type="presOf" srcId="{8A542F4D-EFA5-4D38-A7B8-E1AC9FA8E2BB}" destId="{54C3B770-D180-4FFC-A1AC-B06A96A59190}" srcOrd="0" destOrd="0" presId="urn:microsoft.com/office/officeart/2005/8/layout/hierarchy6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D41C2F-2C3C-47E4-AA83-6D29965DEE28}" srcId="{E4077D0A-89B9-48D0-B430-37B0E120FC14}" destId="{E3571470-0FDA-49F0-8BF9-E95774A7DE9C}" srcOrd="9" destOrd="0" parTransId="{8A542F4D-EFA5-4D38-A7B8-E1AC9FA8E2BB}" sibTransId="{8FCE9552-A5F8-4480-9BBB-5F233050B6CC}"/>
    <dgm:cxn modelId="{5E593B37-0FE5-41F2-A9CB-93B2AE7F61D8}" type="presOf" srcId="{449164CC-839D-4C0B-B917-F28AE0309AB1}" destId="{251D8994-8D0C-465A-99F9-E86425218F22}" srcOrd="0" destOrd="0" presId="urn:microsoft.com/office/officeart/2005/8/layout/hierarchy6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55466867-A984-4C3F-B5C2-D9FC05BD5654}" type="presOf" srcId="{D936E1AC-2C79-484B-AB08-91B79212B988}" destId="{986B5767-C751-431E-9EB5-690D18CEA62B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DF4DC4D3-C4C1-4656-8ACA-9DE28C4DBE29}" srcId="{E4077D0A-89B9-48D0-B430-37B0E120FC14}" destId="{D936E1AC-2C79-484B-AB08-91B79212B988}" srcOrd="8" destOrd="0" parTransId="{449164CC-839D-4C0B-B917-F28AE0309AB1}" sibTransId="{ED2F6C25-0643-4609-A4A7-A5E26E6F0F0A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18E690D6-8BF8-466C-A51F-86E935147252}" type="presOf" srcId="{E3571470-0FDA-49F0-8BF9-E95774A7DE9C}" destId="{5BC1EC69-F2F1-440C-9CF2-4C6103AD5EE2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3DF4EEF-BDCC-4E59-AE62-D6DCA4D3D3A2}" type="presParOf" srcId="{7E6E872F-0F59-4FDB-86CD-2952B89CC653}" destId="{251D8994-8D0C-465A-99F9-E86425218F22}" srcOrd="16" destOrd="0" presId="urn:microsoft.com/office/officeart/2005/8/layout/hierarchy6"/>
    <dgm:cxn modelId="{C872AAD7-4FE6-4CCE-821A-B415C987CBB4}" type="presParOf" srcId="{7E6E872F-0F59-4FDB-86CD-2952B89CC653}" destId="{1BC29CF0-B7F0-4224-819E-E874D87800FB}" srcOrd="17" destOrd="0" presId="urn:microsoft.com/office/officeart/2005/8/layout/hierarchy6"/>
    <dgm:cxn modelId="{C5130B2B-8265-40CB-8718-3B14B114A6D7}" type="presParOf" srcId="{1BC29CF0-B7F0-4224-819E-E874D87800FB}" destId="{986B5767-C751-431E-9EB5-690D18CEA62B}" srcOrd="0" destOrd="0" presId="urn:microsoft.com/office/officeart/2005/8/layout/hierarchy6"/>
    <dgm:cxn modelId="{33A25885-50D3-4ADE-9A4D-D28EE461A797}" type="presParOf" srcId="{1BC29CF0-B7F0-4224-819E-E874D87800FB}" destId="{44C2F4C2-B3F2-4CAE-84E7-29328CA5E46B}" srcOrd="1" destOrd="0" presId="urn:microsoft.com/office/officeart/2005/8/layout/hierarchy6"/>
    <dgm:cxn modelId="{CD5319CB-D353-4638-ACA9-E388FCBD0DEF}" type="presParOf" srcId="{7E6E872F-0F59-4FDB-86CD-2952B89CC653}" destId="{54C3B770-D180-4FFC-A1AC-B06A96A59190}" srcOrd="18" destOrd="0" presId="urn:microsoft.com/office/officeart/2005/8/layout/hierarchy6"/>
    <dgm:cxn modelId="{9C78DFF8-5E81-4C7E-B267-EB6635AF5DD0}" type="presParOf" srcId="{7E6E872F-0F59-4FDB-86CD-2952B89CC653}" destId="{80E90252-B09C-4FDB-8DF4-54A3C3F7FBB5}" srcOrd="19" destOrd="0" presId="urn:microsoft.com/office/officeart/2005/8/layout/hierarchy6"/>
    <dgm:cxn modelId="{2277AC75-C144-4921-8AFC-244B8F66C938}" type="presParOf" srcId="{80E90252-B09C-4FDB-8DF4-54A3C3F7FBB5}" destId="{5BC1EC69-F2F1-440C-9CF2-4C6103AD5EE2}" srcOrd="0" destOrd="0" presId="urn:microsoft.com/office/officeart/2005/8/layout/hierarchy6"/>
    <dgm:cxn modelId="{1C2EE584-FB5C-4662-BB3C-245A29419DC4}" type="presParOf" srcId="{80E90252-B09C-4FDB-8DF4-54A3C3F7FBB5}" destId="{78FA7DA8-171D-4587-9E05-4E4A5BEC226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063ACDE-9CBA-4369-B9FA-74B63077BEAE}">
      <dgm:prSet phldrT="[Text]" custT="1"/>
      <dgm:spPr/>
      <dgm:t>
        <a:bodyPr/>
        <a:lstStyle/>
        <a:p>
          <a:r>
            <a:rPr lang="en-GB" sz="1050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 sz="2000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9FC692DB-A65B-4C0F-95A8-A330B4102C4D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 sz="2000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 sz="2000"/>
        </a:p>
      </dgm:t>
    </dgm:pt>
    <dgm:pt modelId="{CB746180-8241-40C0-AAA7-F17FE674F8EC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5706A33F-9D8E-4F21-9CF0-0AE88017118C}" type="parTrans" cxnId="{F3AEE15E-C6DA-4FBE-B005-5382697DD60B}">
      <dgm:prSet/>
      <dgm:spPr/>
      <dgm:t>
        <a:bodyPr/>
        <a:lstStyle/>
        <a:p>
          <a:endParaRPr lang="en-GB" sz="2000"/>
        </a:p>
      </dgm:t>
    </dgm:pt>
    <dgm:pt modelId="{5E952031-4BB4-4668-84B7-DD83AE1F9838}" type="sibTrans" cxnId="{F3AEE15E-C6DA-4FBE-B005-5382697DD60B}">
      <dgm:prSet/>
      <dgm:spPr/>
      <dgm:t>
        <a:bodyPr/>
        <a:lstStyle/>
        <a:p>
          <a:endParaRPr lang="en-GB" sz="2000"/>
        </a:p>
      </dgm:t>
    </dgm:pt>
    <dgm:pt modelId="{75CB93CD-C946-42C8-B591-265DECF5F3B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3E10448-9E27-4DD7-A92F-572CE7A866FE}" type="parTrans" cxnId="{6FE7A199-A7E2-4F0D-9205-790326367132}">
      <dgm:prSet/>
      <dgm:spPr/>
      <dgm:t>
        <a:bodyPr/>
        <a:lstStyle/>
        <a:p>
          <a:endParaRPr lang="en-GB" sz="2000"/>
        </a:p>
      </dgm:t>
    </dgm:pt>
    <dgm:pt modelId="{2F69209C-0159-4528-85B6-3487EB3E3757}" type="sibTrans" cxnId="{6FE7A199-A7E2-4F0D-9205-790326367132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10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10"/>
      <dgm:spPr/>
    </dgm:pt>
    <dgm:pt modelId="{D4112744-6E19-44A6-81F7-1DC716075E97}" type="pres">
      <dgm:prSet presAssocID="{9FC692DB-A65B-4C0F-95A8-A330B4102C4D}" presName="hierChild3" presStyleCnt="0"/>
      <dgm:spPr/>
    </dgm:pt>
    <dgm:pt modelId="{B0225382-FF03-488F-B55B-0948B7869D82}" type="pres">
      <dgm:prSet presAssocID="{5706A33F-9D8E-4F21-9CF0-0AE88017118C}" presName="Name19" presStyleLbl="parChTrans1D2" presStyleIdx="8" presStyleCnt="10"/>
      <dgm:spPr/>
    </dgm:pt>
    <dgm:pt modelId="{ADA35DB8-A94D-4A85-97F5-45E0D756E2FD}" type="pres">
      <dgm:prSet presAssocID="{CB746180-8241-40C0-AAA7-F17FE674F8EC}" presName="Name21" presStyleCnt="0"/>
      <dgm:spPr/>
    </dgm:pt>
    <dgm:pt modelId="{B981C36B-C14E-45E2-96B7-D919D35C0852}" type="pres">
      <dgm:prSet presAssocID="{CB746180-8241-40C0-AAA7-F17FE674F8EC}" presName="level2Shape" presStyleLbl="node2" presStyleIdx="8" presStyleCnt="10"/>
      <dgm:spPr/>
    </dgm:pt>
    <dgm:pt modelId="{14FD6D80-10B2-4D72-9D6D-447FA3CEEACE}" type="pres">
      <dgm:prSet presAssocID="{CB746180-8241-40C0-AAA7-F17FE674F8EC}" presName="hierChild3" presStyleCnt="0"/>
      <dgm:spPr/>
    </dgm:pt>
    <dgm:pt modelId="{C5830015-14FC-4B7F-B080-DED15D504C6D}" type="pres">
      <dgm:prSet presAssocID="{03E10448-9E27-4DD7-A92F-572CE7A866FE}" presName="Name19" presStyleLbl="parChTrans1D2" presStyleIdx="9" presStyleCnt="10"/>
      <dgm:spPr/>
    </dgm:pt>
    <dgm:pt modelId="{DAE5020D-ECF9-468A-8C3F-C56931D939DD}" type="pres">
      <dgm:prSet presAssocID="{75CB93CD-C946-42C8-B591-265DECF5F3B4}" presName="Name21" presStyleCnt="0"/>
      <dgm:spPr/>
    </dgm:pt>
    <dgm:pt modelId="{9FD2D8C1-1210-4D85-83C2-407C663DF59B}" type="pres">
      <dgm:prSet presAssocID="{75CB93CD-C946-42C8-B591-265DECF5F3B4}" presName="level2Shape" presStyleLbl="node2" presStyleIdx="9" presStyleCnt="10"/>
      <dgm:spPr/>
    </dgm:pt>
    <dgm:pt modelId="{D5FDBDA8-C127-4229-8E6B-EA407B73932B}" type="pres">
      <dgm:prSet presAssocID="{75CB93CD-C946-42C8-B591-265DECF5F3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F3AEE15E-C6DA-4FBE-B005-5382697DD60B}" srcId="{E4077D0A-89B9-48D0-B430-37B0E120FC14}" destId="{CB746180-8241-40C0-AAA7-F17FE674F8EC}" srcOrd="8" destOrd="0" parTransId="{5706A33F-9D8E-4F21-9CF0-0AE88017118C}" sibTransId="{5E952031-4BB4-4668-84B7-DD83AE1F9838}"/>
    <dgm:cxn modelId="{A6371643-6DB7-4483-96F1-9A851DD6E7C7}" type="presOf" srcId="{5706A33F-9D8E-4F21-9CF0-0AE88017118C}" destId="{B0225382-FF03-488F-B55B-0948B7869D82}" srcOrd="0" destOrd="0" presId="urn:microsoft.com/office/officeart/2005/8/layout/hierarchy6"/>
    <dgm:cxn modelId="{8FDD3245-5045-465A-833E-5AC5FD361E5A}" type="presOf" srcId="{03E10448-9E27-4DD7-A92F-572CE7A866FE}" destId="{C5830015-14FC-4B7F-B080-DED15D504C6D}" srcOrd="0" destOrd="0" presId="urn:microsoft.com/office/officeart/2005/8/layout/hierarchy6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14892F92-0F50-4394-A8A6-B5DF445A415B}" type="presOf" srcId="{CB746180-8241-40C0-AAA7-F17FE674F8EC}" destId="{B981C36B-C14E-45E2-96B7-D919D35C0852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6FE7A199-A7E2-4F0D-9205-790326367132}" srcId="{E4077D0A-89B9-48D0-B430-37B0E120FC14}" destId="{75CB93CD-C946-42C8-B591-265DECF5F3B4}" srcOrd="9" destOrd="0" parTransId="{03E10448-9E27-4DD7-A92F-572CE7A866FE}" sibTransId="{2F69209C-0159-4528-85B6-3487EB3E3757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F0A76BD2-270A-47A9-8E14-36D8327F66E2}" type="presOf" srcId="{75CB93CD-C946-42C8-B591-265DECF5F3B4}" destId="{9FD2D8C1-1210-4D85-83C2-407C663DF59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772463E7-F4F9-49AE-9FF6-09BB32181CAC}" type="presParOf" srcId="{7E6E872F-0F59-4FDB-86CD-2952B89CC653}" destId="{B0225382-FF03-488F-B55B-0948B7869D82}" srcOrd="16" destOrd="0" presId="urn:microsoft.com/office/officeart/2005/8/layout/hierarchy6"/>
    <dgm:cxn modelId="{D5A8A8A0-2EB1-472F-B5FF-E36A80AAC4A0}" type="presParOf" srcId="{7E6E872F-0F59-4FDB-86CD-2952B89CC653}" destId="{ADA35DB8-A94D-4A85-97F5-45E0D756E2FD}" srcOrd="17" destOrd="0" presId="urn:microsoft.com/office/officeart/2005/8/layout/hierarchy6"/>
    <dgm:cxn modelId="{0618B97E-3236-414B-AA82-23C9685330D5}" type="presParOf" srcId="{ADA35DB8-A94D-4A85-97F5-45E0D756E2FD}" destId="{B981C36B-C14E-45E2-96B7-D919D35C0852}" srcOrd="0" destOrd="0" presId="urn:microsoft.com/office/officeart/2005/8/layout/hierarchy6"/>
    <dgm:cxn modelId="{76F54655-A4F8-4416-8642-7DE61F755EA3}" type="presParOf" srcId="{ADA35DB8-A94D-4A85-97F5-45E0D756E2FD}" destId="{14FD6D80-10B2-4D72-9D6D-447FA3CEEACE}" srcOrd="1" destOrd="0" presId="urn:microsoft.com/office/officeart/2005/8/layout/hierarchy6"/>
    <dgm:cxn modelId="{DFCE1C5D-BFB7-46D0-B29A-A45684E3508F}" type="presParOf" srcId="{7E6E872F-0F59-4FDB-86CD-2952B89CC653}" destId="{C5830015-14FC-4B7F-B080-DED15D504C6D}" srcOrd="18" destOrd="0" presId="urn:microsoft.com/office/officeart/2005/8/layout/hierarchy6"/>
    <dgm:cxn modelId="{89348D41-7952-484F-B50C-45B6F3F3F308}" type="presParOf" srcId="{7E6E872F-0F59-4FDB-86CD-2952B89CC653}" destId="{DAE5020D-ECF9-468A-8C3F-C56931D939DD}" srcOrd="19" destOrd="0" presId="urn:microsoft.com/office/officeart/2005/8/layout/hierarchy6"/>
    <dgm:cxn modelId="{571735B4-6138-445E-BC08-82BFAEBE222E}" type="presParOf" srcId="{DAE5020D-ECF9-468A-8C3F-C56931D939DD}" destId="{9FD2D8C1-1210-4D85-83C2-407C663DF59B}" srcOrd="0" destOrd="0" presId="urn:microsoft.com/office/officeart/2005/8/layout/hierarchy6"/>
    <dgm:cxn modelId="{1FE1750C-41EC-4A28-B7AD-C1F205A4CE17}" type="presParOf" srcId="{DAE5020D-ECF9-468A-8C3F-C56931D939DD}" destId="{D5FDBDA8-C127-4229-8E6B-EA407B73932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  <dgm:t>
        <a:bodyPr/>
        <a:lstStyle/>
        <a:p>
          <a:endParaRPr lang="en-GB"/>
        </a:p>
      </dgm:t>
    </dgm:pt>
    <dgm:pt modelId="{B106D631-FACF-40D0-8BD5-29B7B5F1A9B2}" type="sibTrans" cxnId="{81C1F9BE-803E-457F-ADE9-C65FD2BCF3D1}">
      <dgm:prSet/>
      <dgm:spPr/>
      <dgm:t>
        <a:bodyPr/>
        <a:lstStyle/>
        <a:p>
          <a:endParaRPr lang="en-GB"/>
        </a:p>
      </dgm:t>
    </dgm:pt>
    <dgm:pt modelId="{6F49374B-2F2B-446B-8283-382FBFA509C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44EB34A-AE53-4473-9F22-8C0CF3D4F679}" type="parTrans" cxnId="{91D05B9D-5FC1-4184-83B2-06E06E7A4088}">
      <dgm:prSet/>
      <dgm:spPr/>
      <dgm:t>
        <a:bodyPr/>
        <a:lstStyle/>
        <a:p>
          <a:endParaRPr lang="en-GB"/>
        </a:p>
      </dgm:t>
    </dgm:pt>
    <dgm:pt modelId="{E355E33C-3FAC-4D4C-85A9-968B60FF6DCE}" type="sibTrans" cxnId="{91D05B9D-5FC1-4184-83B2-06E06E7A4088}">
      <dgm:prSet/>
      <dgm:spPr/>
      <dgm:t>
        <a:bodyPr/>
        <a:lstStyle/>
        <a:p>
          <a:endParaRPr lang="en-GB"/>
        </a:p>
      </dgm:t>
    </dgm:pt>
    <dgm:pt modelId="{5E9E51C9-D050-4EBB-9A4E-02C4A7717D28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5690317E-3B28-48E6-9349-FA56439712A0}" type="parTrans" cxnId="{BD9BF243-1987-4872-A8B2-8EE3AE2C3AD1}">
      <dgm:prSet/>
      <dgm:spPr/>
    </dgm:pt>
    <dgm:pt modelId="{0B6E8AE7-9438-4A9E-8294-12945D1DAC63}" type="sibTrans" cxnId="{BD9BF243-1987-4872-A8B2-8EE3AE2C3A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6818FE8B-DDA1-427F-8D89-A8C00BA855FB}" type="pres">
      <dgm:prSet presAssocID="{D44EB34A-AE53-4473-9F22-8C0CF3D4F679}" presName="Name19" presStyleLbl="parChTrans1D2" presStyleIdx="8" presStyleCnt="10"/>
      <dgm:spPr/>
    </dgm:pt>
    <dgm:pt modelId="{09441E2D-5240-4AB9-BDCB-4CE630F23DCD}" type="pres">
      <dgm:prSet presAssocID="{6F49374B-2F2B-446B-8283-382FBFA509C5}" presName="Name21" presStyleCnt="0"/>
      <dgm:spPr/>
    </dgm:pt>
    <dgm:pt modelId="{5D9F4A49-088F-40B0-8429-EF8AA636FF5E}" type="pres">
      <dgm:prSet presAssocID="{6F49374B-2F2B-446B-8283-382FBFA509C5}" presName="level2Shape" presStyleLbl="node2" presStyleIdx="8" presStyleCnt="10"/>
      <dgm:spPr/>
    </dgm:pt>
    <dgm:pt modelId="{64E7AB0A-7FAA-4754-A8C0-244ACF6E0109}" type="pres">
      <dgm:prSet presAssocID="{6F49374B-2F2B-446B-8283-382FBFA509C5}" presName="hierChild3" presStyleCnt="0"/>
      <dgm:spPr/>
    </dgm:pt>
    <dgm:pt modelId="{E09041DE-6872-4E3A-A929-848EC2B9CFB1}" type="pres">
      <dgm:prSet presAssocID="{5690317E-3B28-48E6-9349-FA56439712A0}" presName="Name19" presStyleLbl="parChTrans1D2" presStyleIdx="9" presStyleCnt="10"/>
      <dgm:spPr/>
    </dgm:pt>
    <dgm:pt modelId="{3C54C06B-4B45-403A-8150-4DE89E130881}" type="pres">
      <dgm:prSet presAssocID="{5E9E51C9-D050-4EBB-9A4E-02C4A7717D28}" presName="Name21" presStyleCnt="0"/>
      <dgm:spPr/>
    </dgm:pt>
    <dgm:pt modelId="{F5A20F3F-8226-497B-80E9-E0E99CF4D876}" type="pres">
      <dgm:prSet presAssocID="{5E9E51C9-D050-4EBB-9A4E-02C4A7717D28}" presName="level2Shape" presStyleLbl="node2" presStyleIdx="9" presStyleCnt="10"/>
      <dgm:spPr/>
    </dgm:pt>
    <dgm:pt modelId="{E8AB91C9-D8C9-43C3-92D2-F664278FEDE4}" type="pres">
      <dgm:prSet presAssocID="{5E9E51C9-D050-4EBB-9A4E-02C4A7717D2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DFD0922-013B-4C01-AD24-9A572B286636}" type="presOf" srcId="{5690317E-3B28-48E6-9349-FA56439712A0}" destId="{E09041DE-6872-4E3A-A929-848EC2B9CFB1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D9BF243-1987-4872-A8B2-8EE3AE2C3AD1}" srcId="{E4077D0A-89B9-48D0-B430-37B0E120FC14}" destId="{5E9E51C9-D050-4EBB-9A4E-02C4A7717D28}" srcOrd="9" destOrd="0" parTransId="{5690317E-3B28-48E6-9349-FA56439712A0}" sibTransId="{0B6E8AE7-9438-4A9E-8294-12945D1DAC63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D3F6990-8FC7-4196-91FE-7B0760649545}" type="presOf" srcId="{6F49374B-2F2B-446B-8283-382FBFA509C5}" destId="{5D9F4A49-088F-40B0-8429-EF8AA636FF5E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91D05B9D-5FC1-4184-83B2-06E06E7A4088}" srcId="{E4077D0A-89B9-48D0-B430-37B0E120FC14}" destId="{6F49374B-2F2B-446B-8283-382FBFA509C5}" srcOrd="8" destOrd="0" parTransId="{D44EB34A-AE53-4473-9F22-8C0CF3D4F679}" sibTransId="{E355E33C-3FAC-4D4C-85A9-968B60FF6DCE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5373FDBF-2AA3-4C39-9BD9-CD719C6D5CD0}" type="presOf" srcId="{D44EB34A-AE53-4473-9F22-8C0CF3D4F679}" destId="{6818FE8B-DDA1-427F-8D89-A8C00BA855FB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F784DF1-D79B-470E-AA18-71217812E5AE}" type="presOf" srcId="{5E9E51C9-D050-4EBB-9A4E-02C4A7717D28}" destId="{F5A20F3F-8226-497B-80E9-E0E99CF4D876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5AC13877-35F5-45D4-8574-72ECAF52DCF4}" type="presParOf" srcId="{7E6E872F-0F59-4FDB-86CD-2952B89CC653}" destId="{6818FE8B-DDA1-427F-8D89-A8C00BA855FB}" srcOrd="16" destOrd="0" presId="urn:microsoft.com/office/officeart/2005/8/layout/hierarchy6"/>
    <dgm:cxn modelId="{9BB73296-A977-43B5-897B-9897540FA86A}" type="presParOf" srcId="{7E6E872F-0F59-4FDB-86CD-2952B89CC653}" destId="{09441E2D-5240-4AB9-BDCB-4CE630F23DCD}" srcOrd="17" destOrd="0" presId="urn:microsoft.com/office/officeart/2005/8/layout/hierarchy6"/>
    <dgm:cxn modelId="{72750F96-A9C2-43E4-93A3-732900DEB4FF}" type="presParOf" srcId="{09441E2D-5240-4AB9-BDCB-4CE630F23DCD}" destId="{5D9F4A49-088F-40B0-8429-EF8AA636FF5E}" srcOrd="0" destOrd="0" presId="urn:microsoft.com/office/officeart/2005/8/layout/hierarchy6"/>
    <dgm:cxn modelId="{0C91AFDA-343B-4640-8AA2-E6B51574226A}" type="presParOf" srcId="{09441E2D-5240-4AB9-BDCB-4CE630F23DCD}" destId="{64E7AB0A-7FAA-4754-A8C0-244ACF6E0109}" srcOrd="1" destOrd="0" presId="urn:microsoft.com/office/officeart/2005/8/layout/hierarchy6"/>
    <dgm:cxn modelId="{74D3CD6D-F093-4712-B969-0FD018579D60}" type="presParOf" srcId="{7E6E872F-0F59-4FDB-86CD-2952B89CC653}" destId="{E09041DE-6872-4E3A-A929-848EC2B9CFB1}" srcOrd="18" destOrd="0" presId="urn:microsoft.com/office/officeart/2005/8/layout/hierarchy6"/>
    <dgm:cxn modelId="{C39BF8A6-AC00-4E99-BB92-DA6C406E3D1C}" type="presParOf" srcId="{7E6E872F-0F59-4FDB-86CD-2952B89CC653}" destId="{3C54C06B-4B45-403A-8150-4DE89E130881}" srcOrd="19" destOrd="0" presId="urn:microsoft.com/office/officeart/2005/8/layout/hierarchy6"/>
    <dgm:cxn modelId="{9428FC24-61B5-467D-846C-B9C0095B2528}" type="presParOf" srcId="{3C54C06B-4B45-403A-8150-4DE89E130881}" destId="{F5A20F3F-8226-497B-80E9-E0E99CF4D876}" srcOrd="0" destOrd="0" presId="urn:microsoft.com/office/officeart/2005/8/layout/hierarchy6"/>
    <dgm:cxn modelId="{976DAF14-AE46-43CB-A0DF-ED1B0A768BE0}" type="presParOf" srcId="{3C54C06B-4B45-403A-8150-4DE89E130881}" destId="{E8AB91C9-D8C9-43C3-92D2-F664278FEDE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4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4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4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400"/>
        </a:p>
      </dgm:t>
    </dgm:pt>
    <dgm:pt modelId="{EC5F2A42-6430-49F5-9F78-47AD9B82065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4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4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4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400"/>
        </a:p>
      </dgm:t>
    </dgm:pt>
    <dgm:pt modelId="{82A75458-91F7-41E4-A7CD-396CC71DE292}">
      <dgm:prSet phldrT="[Text]" custT="1"/>
      <dgm:spPr/>
      <dgm:t>
        <a:bodyPr/>
        <a:lstStyle/>
        <a:p>
          <a:r>
            <a:rPr lang="en-GB" sz="1000" dirty="0"/>
            <a:t>To join prefix &amp; suffix vowels</a:t>
          </a:r>
        </a:p>
      </dgm:t>
    </dgm:pt>
    <dgm:pt modelId="{A5EBAD94-25DC-4F1C-8292-51C83AA4D358}" type="parTrans" cxnId="{A48C4047-C1F8-4CCE-9F3B-25B9C7183248}">
      <dgm:prSet/>
      <dgm:spPr/>
      <dgm:t>
        <a:bodyPr/>
        <a:lstStyle/>
        <a:p>
          <a:endParaRPr lang="en-GB" sz="2400"/>
        </a:p>
      </dgm:t>
    </dgm:pt>
    <dgm:pt modelId="{1468E649-0827-4468-87F8-9A5D4811F262}" type="sibTrans" cxnId="{A48C4047-C1F8-4CCE-9F3B-25B9C7183248}">
      <dgm:prSet/>
      <dgm:spPr/>
      <dgm:t>
        <a:bodyPr/>
        <a:lstStyle/>
        <a:p>
          <a:endParaRPr lang="en-GB" sz="2400"/>
        </a:p>
      </dgm:t>
    </dgm:pt>
    <dgm:pt modelId="{0BCF47C9-8FD7-464E-A373-9970A676242E}">
      <dgm:prSet phldrT="[Text]" custT="1"/>
      <dgm:spPr/>
      <dgm:t>
        <a:bodyPr/>
        <a:lstStyle/>
        <a:p>
          <a:r>
            <a:rPr lang="en-GB" sz="1000" dirty="0"/>
            <a:t>To avoid ambiguity</a:t>
          </a:r>
        </a:p>
      </dgm:t>
    </dgm:pt>
    <dgm:pt modelId="{4A037BDF-B569-4411-9381-068A68101A39}" type="parTrans" cxnId="{E22B859E-07F1-4CDC-992E-DD6C64AD4359}">
      <dgm:prSet/>
      <dgm:spPr/>
      <dgm:t>
        <a:bodyPr/>
        <a:lstStyle/>
        <a:p>
          <a:endParaRPr lang="en-GB" sz="2400"/>
        </a:p>
      </dgm:t>
    </dgm:pt>
    <dgm:pt modelId="{8C112763-8FB3-4488-B215-2E7463F84CC7}" type="sibTrans" cxnId="{E22B859E-07F1-4CDC-992E-DD6C64AD4359}">
      <dgm:prSet/>
      <dgm:spPr/>
      <dgm:t>
        <a:bodyPr/>
        <a:lstStyle/>
        <a:p>
          <a:endParaRPr lang="en-GB" sz="2400"/>
        </a:p>
      </dgm:t>
    </dgm:pt>
    <dgm:pt modelId="{43DB1193-5C78-478F-9525-DC18ED6522B4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118BF18B-CBD9-4171-A9F1-FD059783F67C}" type="parTrans" cxnId="{9B7C5945-7957-4D56-973E-BCAC4C3845F0}">
      <dgm:prSet/>
      <dgm:spPr/>
      <dgm:t>
        <a:bodyPr/>
        <a:lstStyle/>
        <a:p>
          <a:endParaRPr lang="en-GB" sz="2400"/>
        </a:p>
      </dgm:t>
    </dgm:pt>
    <dgm:pt modelId="{6339159C-94DC-4D8A-9FC6-72556878628C}" type="sibTrans" cxnId="{9B7C5945-7957-4D56-973E-BCAC4C3845F0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41E0EF59-6561-479B-AB14-12E8AA05611B}" type="pres">
      <dgm:prSet presAssocID="{A5EBAD94-25DC-4F1C-8292-51C83AA4D358}" presName="Name19" presStyleLbl="parChTrans1D3" presStyleIdx="0" presStyleCnt="2"/>
      <dgm:spPr/>
    </dgm:pt>
    <dgm:pt modelId="{F7AB616B-313A-4F5A-914D-74B8C6EBFDA2}" type="pres">
      <dgm:prSet presAssocID="{82A75458-91F7-41E4-A7CD-396CC71DE292}" presName="Name21" presStyleCnt="0"/>
      <dgm:spPr/>
    </dgm:pt>
    <dgm:pt modelId="{66C5CF22-A315-4BD8-9FB4-E748331026DF}" type="pres">
      <dgm:prSet presAssocID="{82A75458-91F7-41E4-A7CD-396CC71DE292}" presName="level2Shape" presStyleLbl="node3" presStyleIdx="0" presStyleCnt="2"/>
      <dgm:spPr/>
    </dgm:pt>
    <dgm:pt modelId="{CB387EBD-C0C2-4A1D-9187-510C8265C75A}" type="pres">
      <dgm:prSet presAssocID="{82A75458-91F7-41E4-A7CD-396CC71DE292}" presName="hierChild3" presStyleCnt="0"/>
      <dgm:spPr/>
    </dgm:pt>
    <dgm:pt modelId="{B311967F-3F6C-4AE8-A415-5BA10A2ECF92}" type="pres">
      <dgm:prSet presAssocID="{4A037BDF-B569-4411-9381-068A68101A39}" presName="Name19" presStyleLbl="parChTrans1D3" presStyleIdx="1" presStyleCnt="2"/>
      <dgm:spPr/>
    </dgm:pt>
    <dgm:pt modelId="{C30C4364-AF65-4305-9C1C-EAFC239C0A62}" type="pres">
      <dgm:prSet presAssocID="{0BCF47C9-8FD7-464E-A373-9970A676242E}" presName="Name21" presStyleCnt="0"/>
      <dgm:spPr/>
    </dgm:pt>
    <dgm:pt modelId="{280A663D-ABDA-4961-9E59-1F0552338903}" type="pres">
      <dgm:prSet presAssocID="{0BCF47C9-8FD7-464E-A373-9970A676242E}" presName="level2Shape" presStyleLbl="node3" presStyleIdx="1" presStyleCnt="2"/>
      <dgm:spPr/>
    </dgm:pt>
    <dgm:pt modelId="{56C266FE-3E25-4DCD-932E-9140EB533E8B}" type="pres">
      <dgm:prSet presAssocID="{0BCF47C9-8FD7-464E-A373-9970A676242E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87C553A0-A214-48E2-ACBF-11720CDD9287}" type="pres">
      <dgm:prSet presAssocID="{118BF18B-CBD9-4171-A9F1-FD059783F67C}" presName="Name19" presStyleLbl="parChTrans1D2" presStyleIdx="9" presStyleCnt="10"/>
      <dgm:spPr/>
    </dgm:pt>
    <dgm:pt modelId="{357D3A70-1564-4367-8183-178329E0E426}" type="pres">
      <dgm:prSet presAssocID="{43DB1193-5C78-478F-9525-DC18ED6522B4}" presName="Name21" presStyleCnt="0"/>
      <dgm:spPr/>
    </dgm:pt>
    <dgm:pt modelId="{D963355A-9FCA-47C7-8BDD-EBEFB4C785D7}" type="pres">
      <dgm:prSet presAssocID="{43DB1193-5C78-478F-9525-DC18ED6522B4}" presName="level2Shape" presStyleLbl="node2" presStyleIdx="9" presStyleCnt="10"/>
      <dgm:spPr/>
    </dgm:pt>
    <dgm:pt modelId="{DE94530C-A224-4D80-BF23-61195911DF66}" type="pres">
      <dgm:prSet presAssocID="{43DB1193-5C78-478F-9525-DC18ED6522B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9B7C5945-7957-4D56-973E-BCAC4C3845F0}" srcId="{E4077D0A-89B9-48D0-B430-37B0E120FC14}" destId="{43DB1193-5C78-478F-9525-DC18ED6522B4}" srcOrd="9" destOrd="0" parTransId="{118BF18B-CBD9-4171-A9F1-FD059783F67C}" sibTransId="{6339159C-94DC-4D8A-9FC6-72556878628C}"/>
    <dgm:cxn modelId="{A48C4047-C1F8-4CCE-9F3B-25B9C7183248}" srcId="{EC5F2A42-6430-49F5-9F78-47AD9B820658}" destId="{82A75458-91F7-41E4-A7CD-396CC71DE292}" srcOrd="0" destOrd="0" parTransId="{A5EBAD94-25DC-4F1C-8292-51C83AA4D358}" sibTransId="{1468E649-0827-4468-87F8-9A5D4811F262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E5292A4B-3F73-432C-ADFC-5694CF750F47}" type="presOf" srcId="{A5EBAD94-25DC-4F1C-8292-51C83AA4D358}" destId="{41E0EF59-6561-479B-AB14-12E8AA05611B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C4CCD693-055B-4398-A63E-8D433917F4A7}" type="presOf" srcId="{43DB1193-5C78-478F-9525-DC18ED6522B4}" destId="{D963355A-9FCA-47C7-8BDD-EBEFB4C785D7}" srcOrd="0" destOrd="0" presId="urn:microsoft.com/office/officeart/2005/8/layout/hierarchy6"/>
    <dgm:cxn modelId="{E22B859E-07F1-4CDC-992E-DD6C64AD4359}" srcId="{EC5F2A42-6430-49F5-9F78-47AD9B820658}" destId="{0BCF47C9-8FD7-464E-A373-9970A676242E}" srcOrd="1" destOrd="0" parTransId="{4A037BDF-B569-4411-9381-068A68101A39}" sibTransId="{8C112763-8FB3-4488-B215-2E7463F84CC7}"/>
    <dgm:cxn modelId="{05D7A4A0-52C6-4B50-809F-BE1D9CE0D9D2}" type="presOf" srcId="{4A037BDF-B569-4411-9381-068A68101A39}" destId="{B311967F-3F6C-4AE8-A415-5BA10A2ECF9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685650C3-83CB-4DFC-B3A2-D401B2F9D2D5}" type="presOf" srcId="{82A75458-91F7-41E4-A7CD-396CC71DE292}" destId="{66C5CF22-A315-4BD8-9FB4-E748331026DF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DC2CE2DA-E69A-4CE5-8441-BF6A3D66B6FE}" type="presOf" srcId="{0BCF47C9-8FD7-464E-A373-9970A676242E}" destId="{280A663D-ABDA-4961-9E59-1F055233890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2A0086F3-D951-48A8-A25C-75F16EAD3DA1}" type="presOf" srcId="{118BF18B-CBD9-4171-A9F1-FD059783F67C}" destId="{87C553A0-A214-48E2-ACBF-11720CDD9287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D171561F-8602-4180-9F4C-97136923E854}" type="presParOf" srcId="{651166CE-BE54-404D-A438-1FC4CEDF284A}" destId="{41E0EF59-6561-479B-AB14-12E8AA05611B}" srcOrd="0" destOrd="0" presId="urn:microsoft.com/office/officeart/2005/8/layout/hierarchy6"/>
    <dgm:cxn modelId="{9AFA4E05-5DC8-4C1C-8A24-12E5FAAF71E6}" type="presParOf" srcId="{651166CE-BE54-404D-A438-1FC4CEDF284A}" destId="{F7AB616B-313A-4F5A-914D-74B8C6EBFDA2}" srcOrd="1" destOrd="0" presId="urn:microsoft.com/office/officeart/2005/8/layout/hierarchy6"/>
    <dgm:cxn modelId="{C59AF0BD-5330-42A3-A740-F59EA7819194}" type="presParOf" srcId="{F7AB616B-313A-4F5A-914D-74B8C6EBFDA2}" destId="{66C5CF22-A315-4BD8-9FB4-E748331026DF}" srcOrd="0" destOrd="0" presId="urn:microsoft.com/office/officeart/2005/8/layout/hierarchy6"/>
    <dgm:cxn modelId="{B49F2AF2-5B45-42C2-8C41-BFF25BF160EE}" type="presParOf" srcId="{F7AB616B-313A-4F5A-914D-74B8C6EBFDA2}" destId="{CB387EBD-C0C2-4A1D-9187-510C8265C75A}" srcOrd="1" destOrd="0" presId="urn:microsoft.com/office/officeart/2005/8/layout/hierarchy6"/>
    <dgm:cxn modelId="{EF66D8AD-0B79-4473-9E62-7A976A6FCBBE}" type="presParOf" srcId="{651166CE-BE54-404D-A438-1FC4CEDF284A}" destId="{B311967F-3F6C-4AE8-A415-5BA10A2ECF92}" srcOrd="2" destOrd="0" presId="urn:microsoft.com/office/officeart/2005/8/layout/hierarchy6"/>
    <dgm:cxn modelId="{2867ECF4-96B8-4CD8-A2D5-811D7CFEE1A1}" type="presParOf" srcId="{651166CE-BE54-404D-A438-1FC4CEDF284A}" destId="{C30C4364-AF65-4305-9C1C-EAFC239C0A62}" srcOrd="3" destOrd="0" presId="urn:microsoft.com/office/officeart/2005/8/layout/hierarchy6"/>
    <dgm:cxn modelId="{0B5FB07E-DCC4-4EBC-AF62-D6A2630F8A19}" type="presParOf" srcId="{C30C4364-AF65-4305-9C1C-EAFC239C0A62}" destId="{280A663D-ABDA-4961-9E59-1F0552338903}" srcOrd="0" destOrd="0" presId="urn:microsoft.com/office/officeart/2005/8/layout/hierarchy6"/>
    <dgm:cxn modelId="{DE4EE74A-E159-48E2-8B68-8CB03BA6201D}" type="presParOf" srcId="{C30C4364-AF65-4305-9C1C-EAFC239C0A62}" destId="{56C266FE-3E25-4DCD-932E-9140EB533E8B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C21DFBC6-2B2B-4BE2-B03F-8F9CC783894D}" type="presParOf" srcId="{7E6E872F-0F59-4FDB-86CD-2952B89CC653}" destId="{87C553A0-A214-48E2-ACBF-11720CDD9287}" srcOrd="18" destOrd="0" presId="urn:microsoft.com/office/officeart/2005/8/layout/hierarchy6"/>
    <dgm:cxn modelId="{C7BF7E52-E4B5-4A61-8B4B-0F6F72950EE9}" type="presParOf" srcId="{7E6E872F-0F59-4FDB-86CD-2952B89CC653}" destId="{357D3A70-1564-4367-8183-178329E0E426}" srcOrd="19" destOrd="0" presId="urn:microsoft.com/office/officeart/2005/8/layout/hierarchy6"/>
    <dgm:cxn modelId="{108FAD67-66B9-4C1C-94B2-4750700320E7}" type="presParOf" srcId="{357D3A70-1564-4367-8183-178329E0E426}" destId="{D963355A-9FCA-47C7-8BDD-EBEFB4C785D7}" srcOrd="0" destOrd="0" presId="urn:microsoft.com/office/officeart/2005/8/layout/hierarchy6"/>
    <dgm:cxn modelId="{7ECFEF67-67E9-4E2F-9729-ED028DD984F6}" type="presParOf" srcId="{357D3A70-1564-4367-8183-178329E0E426}" destId="{DE94530C-A224-4D80-BF23-61195911D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ACF57DD8-2D38-4B71-8D4E-7D48D2BC32CA}">
      <dgm:prSet phldrT="[Text]" custT="1"/>
      <dgm:spPr/>
      <dgm:t>
        <a:bodyPr/>
        <a:lstStyle/>
        <a:p>
          <a:r>
            <a:rPr lang="en-GB" sz="1050" dirty="0"/>
            <a:t>Abbreviation</a:t>
          </a:r>
        </a:p>
      </dgm:t>
    </dgm:pt>
    <dgm:pt modelId="{1823926E-904E-40EA-8503-203C56F6B5EA}" type="parTrans" cxnId="{90F88D41-B7DD-41A0-B74F-1FC99FAD7188}">
      <dgm:prSet/>
      <dgm:spPr/>
      <dgm:t>
        <a:bodyPr/>
        <a:lstStyle/>
        <a:p>
          <a:endParaRPr lang="en-GB" sz="2000"/>
        </a:p>
      </dgm:t>
    </dgm:pt>
    <dgm:pt modelId="{BD70664D-F584-4571-9DAA-4CAE5CBCFC1D}" type="sibTrans" cxnId="{90F88D41-B7DD-41A0-B74F-1FC99FAD7188}">
      <dgm:prSet/>
      <dgm:spPr/>
      <dgm:t>
        <a:bodyPr/>
        <a:lstStyle/>
        <a:p>
          <a:endParaRPr lang="en-GB" sz="2000"/>
        </a:p>
      </dgm:t>
    </dgm:pt>
    <dgm:pt modelId="{05B3AF4A-B5AF-4CF6-9058-3AC78B9E98D5}">
      <dgm:prSet phldrT="[Text]" custT="1"/>
      <dgm:spPr/>
      <dgm:t>
        <a:bodyPr/>
        <a:lstStyle/>
        <a:p>
          <a:r>
            <a:rPr lang="en-GB" sz="1050" dirty="0"/>
            <a:t>Incomplete thought</a:t>
          </a:r>
        </a:p>
      </dgm:t>
    </dgm:pt>
    <dgm:pt modelId="{D065741A-172D-44B6-A2C8-5C50ABBC78D5}" type="parTrans" cxnId="{E9FC6EA4-ABA6-49A9-B924-13784F94BC1F}">
      <dgm:prSet/>
      <dgm:spPr/>
      <dgm:t>
        <a:bodyPr/>
        <a:lstStyle/>
        <a:p>
          <a:endParaRPr lang="en-GB" sz="2000"/>
        </a:p>
      </dgm:t>
    </dgm:pt>
    <dgm:pt modelId="{906943B6-4D49-49A7-8978-5C87C18578D4}" type="sibTrans" cxnId="{E9FC6EA4-ABA6-49A9-B924-13784F94BC1F}">
      <dgm:prSet/>
      <dgm:spPr/>
      <dgm:t>
        <a:bodyPr/>
        <a:lstStyle/>
        <a:p>
          <a:endParaRPr lang="en-GB" sz="2000"/>
        </a:p>
      </dgm:t>
    </dgm:pt>
    <dgm:pt modelId="{3AA75288-82AE-41CE-9935-2A051C38D0AF}">
      <dgm:prSet phldrT="[Text]" custT="1"/>
      <dgm:spPr/>
      <dgm:t>
        <a:bodyPr/>
        <a:lstStyle/>
        <a:p>
          <a:r>
            <a:rPr lang="en-GB" sz="1050" dirty="0"/>
            <a:t>Set atmosphere</a:t>
          </a:r>
        </a:p>
      </dgm:t>
    </dgm:pt>
    <dgm:pt modelId="{B515F503-1DB6-452A-A2F6-CC8C45367FB4}" type="parTrans" cxnId="{55733339-7B41-4E1E-98F2-69241FF4D51E}">
      <dgm:prSet/>
      <dgm:spPr/>
      <dgm:t>
        <a:bodyPr/>
        <a:lstStyle/>
        <a:p>
          <a:endParaRPr lang="en-GB" sz="2000"/>
        </a:p>
      </dgm:t>
    </dgm:pt>
    <dgm:pt modelId="{587DA389-60D0-4E7E-8B34-08E7D51F540E}" type="sibTrans" cxnId="{55733339-7B41-4E1E-98F2-69241FF4D51E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/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AB6FCFD5-F7B1-4C5C-9846-2947B99DA839}" type="pres">
      <dgm:prSet presAssocID="{1823926E-904E-40EA-8503-203C56F6B5EA}" presName="Name19" presStyleLbl="parChTrans1D3" presStyleIdx="0" presStyleCnt="3"/>
      <dgm:spPr/>
    </dgm:pt>
    <dgm:pt modelId="{9160F400-7CD6-4418-9160-D0A174AA4185}" type="pres">
      <dgm:prSet presAssocID="{ACF57DD8-2D38-4B71-8D4E-7D48D2BC32CA}" presName="Name21" presStyleCnt="0"/>
      <dgm:spPr/>
    </dgm:pt>
    <dgm:pt modelId="{E0190BF8-0D3E-4501-AAC5-8DF73572D87F}" type="pres">
      <dgm:prSet presAssocID="{ACF57DD8-2D38-4B71-8D4E-7D48D2BC32CA}" presName="level2Shape" presStyleLbl="node3" presStyleIdx="0" presStyleCnt="3" custScaleX="140457"/>
      <dgm:spPr/>
    </dgm:pt>
    <dgm:pt modelId="{D68AF8FD-F4B6-4B39-8150-C71A4044917F}" type="pres">
      <dgm:prSet presAssocID="{ACF57DD8-2D38-4B71-8D4E-7D48D2BC32CA}" presName="hierChild3" presStyleCnt="0"/>
      <dgm:spPr/>
    </dgm:pt>
    <dgm:pt modelId="{F6A732F6-228A-4474-8932-BF578911BDEB}" type="pres">
      <dgm:prSet presAssocID="{D065741A-172D-44B6-A2C8-5C50ABBC78D5}" presName="Name19" presStyleLbl="parChTrans1D3" presStyleIdx="1" presStyleCnt="3"/>
      <dgm:spPr/>
    </dgm:pt>
    <dgm:pt modelId="{95CE9ED6-D659-420B-9F58-CBCD6CCF78DF}" type="pres">
      <dgm:prSet presAssocID="{05B3AF4A-B5AF-4CF6-9058-3AC78B9E98D5}" presName="Name21" presStyleCnt="0"/>
      <dgm:spPr/>
    </dgm:pt>
    <dgm:pt modelId="{2599745F-B183-409F-BD4B-377B639926A1}" type="pres">
      <dgm:prSet presAssocID="{05B3AF4A-B5AF-4CF6-9058-3AC78B9E98D5}" presName="level2Shape" presStyleLbl="node3" presStyleIdx="1" presStyleCnt="3"/>
      <dgm:spPr/>
    </dgm:pt>
    <dgm:pt modelId="{4E4577CB-4C24-4D71-85B3-AF60834F5CF6}" type="pres">
      <dgm:prSet presAssocID="{05B3AF4A-B5AF-4CF6-9058-3AC78B9E98D5}" presName="hierChild3" presStyleCnt="0"/>
      <dgm:spPr/>
    </dgm:pt>
    <dgm:pt modelId="{9A5773DB-93F2-4D16-BB38-07F17E2525E4}" type="pres">
      <dgm:prSet presAssocID="{B515F503-1DB6-452A-A2F6-CC8C45367FB4}" presName="Name19" presStyleLbl="parChTrans1D3" presStyleIdx="2" presStyleCnt="3"/>
      <dgm:spPr/>
    </dgm:pt>
    <dgm:pt modelId="{514919DD-E6D6-4293-BCEF-C0D67E9F075C}" type="pres">
      <dgm:prSet presAssocID="{3AA75288-82AE-41CE-9935-2A051C38D0AF}" presName="Name21" presStyleCnt="0"/>
      <dgm:spPr/>
    </dgm:pt>
    <dgm:pt modelId="{CEE6FF46-055D-48B9-B87B-A7FD61F69D50}" type="pres">
      <dgm:prSet presAssocID="{3AA75288-82AE-41CE-9935-2A051C38D0AF}" presName="level2Shape" presStyleLbl="node3" presStyleIdx="2" presStyleCnt="3"/>
      <dgm:spPr/>
    </dgm:pt>
    <dgm:pt modelId="{F9AB5DFB-5A8E-49D8-9E57-FB2DF97F8081}" type="pres">
      <dgm:prSet presAssocID="{3AA75288-82AE-41CE-9935-2A051C38D0AF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5733339-7B41-4E1E-98F2-69241FF4D51E}" srcId="{10A4A6AF-DF7C-4037-9B76-B1CA8F05E1F4}" destId="{3AA75288-82AE-41CE-9935-2A051C38D0AF}" srcOrd="2" destOrd="0" parTransId="{B515F503-1DB6-452A-A2F6-CC8C45367FB4}" sibTransId="{587DA389-60D0-4E7E-8B34-08E7D51F540E}"/>
    <dgm:cxn modelId="{46B75339-1E58-4780-9227-663AF6CD7126}" type="presOf" srcId="{D065741A-172D-44B6-A2C8-5C50ABBC78D5}" destId="{F6A732F6-228A-4474-8932-BF578911BDEB}" srcOrd="0" destOrd="0" presId="urn:microsoft.com/office/officeart/2005/8/layout/hierarchy6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90F88D41-B7DD-41A0-B74F-1FC99FAD7188}" srcId="{10A4A6AF-DF7C-4037-9B76-B1CA8F05E1F4}" destId="{ACF57DD8-2D38-4B71-8D4E-7D48D2BC32CA}" srcOrd="0" destOrd="0" parTransId="{1823926E-904E-40EA-8503-203C56F6B5EA}" sibTransId="{BD70664D-F584-4571-9DAA-4CAE5CBCFC1D}"/>
    <dgm:cxn modelId="{31C2AA61-1FBC-4DE9-A893-719DB9C2E79B}" type="presOf" srcId="{B515F503-1DB6-452A-A2F6-CC8C45367FB4}" destId="{9A5773DB-93F2-4D16-BB38-07F17E2525E4}" srcOrd="0" destOrd="0" presId="urn:microsoft.com/office/officeart/2005/8/layout/hierarchy6"/>
    <dgm:cxn modelId="{55560843-4984-4A74-ABFB-758A4CEA592C}" type="presOf" srcId="{1823926E-904E-40EA-8503-203C56F6B5EA}" destId="{AB6FCFD5-F7B1-4C5C-9846-2947B99DA839}" srcOrd="0" destOrd="0" presId="urn:microsoft.com/office/officeart/2005/8/layout/hierarchy6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64FADE58-6481-47A4-86B1-7A08316B39E9}" type="presOf" srcId="{ACF57DD8-2D38-4B71-8D4E-7D48D2BC32CA}" destId="{E0190BF8-0D3E-4501-AAC5-8DF73572D87F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E9FC6EA4-ABA6-49A9-B924-13784F94BC1F}" srcId="{10A4A6AF-DF7C-4037-9B76-B1CA8F05E1F4}" destId="{05B3AF4A-B5AF-4CF6-9058-3AC78B9E98D5}" srcOrd="1" destOrd="0" parTransId="{D065741A-172D-44B6-A2C8-5C50ABBC78D5}" sibTransId="{906943B6-4D49-49A7-8978-5C87C18578D4}"/>
    <dgm:cxn modelId="{8AB556B2-546F-4B90-B05F-98B4EF566C5C}" type="presOf" srcId="{3AA75288-82AE-41CE-9935-2A051C38D0AF}" destId="{CEE6FF46-055D-48B9-B87B-A7FD61F69D50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0D2F23CD-D6F4-4E61-9780-BB91AC7BF87F}" type="presOf" srcId="{05B3AF4A-B5AF-4CF6-9058-3AC78B9E98D5}" destId="{2599745F-B183-409F-BD4B-377B639926A1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67E8B29E-879C-46D8-A6B5-00F4AEA7A325}" type="presParOf" srcId="{7133A280-5DB8-49A2-85CA-0883A25315E6}" destId="{AB6FCFD5-F7B1-4C5C-9846-2947B99DA839}" srcOrd="0" destOrd="0" presId="urn:microsoft.com/office/officeart/2005/8/layout/hierarchy6"/>
    <dgm:cxn modelId="{8F48979D-5555-4153-A19F-7795202FD86E}" type="presParOf" srcId="{7133A280-5DB8-49A2-85CA-0883A25315E6}" destId="{9160F400-7CD6-4418-9160-D0A174AA4185}" srcOrd="1" destOrd="0" presId="urn:microsoft.com/office/officeart/2005/8/layout/hierarchy6"/>
    <dgm:cxn modelId="{C0288133-D832-4605-932C-E8C8FE7A3D5E}" type="presParOf" srcId="{9160F400-7CD6-4418-9160-D0A174AA4185}" destId="{E0190BF8-0D3E-4501-AAC5-8DF73572D87F}" srcOrd="0" destOrd="0" presId="urn:microsoft.com/office/officeart/2005/8/layout/hierarchy6"/>
    <dgm:cxn modelId="{2EB9A53F-6B18-4788-9880-CE0D3233DC8F}" type="presParOf" srcId="{9160F400-7CD6-4418-9160-D0A174AA4185}" destId="{D68AF8FD-F4B6-4B39-8150-C71A4044917F}" srcOrd="1" destOrd="0" presId="urn:microsoft.com/office/officeart/2005/8/layout/hierarchy6"/>
    <dgm:cxn modelId="{A3461B66-4FB3-41FA-8C4E-6FA622759F2C}" type="presParOf" srcId="{7133A280-5DB8-49A2-85CA-0883A25315E6}" destId="{F6A732F6-228A-4474-8932-BF578911BDEB}" srcOrd="2" destOrd="0" presId="urn:microsoft.com/office/officeart/2005/8/layout/hierarchy6"/>
    <dgm:cxn modelId="{603050F8-0CB2-4CEB-A114-CA5213F195B5}" type="presParOf" srcId="{7133A280-5DB8-49A2-85CA-0883A25315E6}" destId="{95CE9ED6-D659-420B-9F58-CBCD6CCF78DF}" srcOrd="3" destOrd="0" presId="urn:microsoft.com/office/officeart/2005/8/layout/hierarchy6"/>
    <dgm:cxn modelId="{FB2057D8-0D3B-4C3C-AC0A-1CD209F4A46F}" type="presParOf" srcId="{95CE9ED6-D659-420B-9F58-CBCD6CCF78DF}" destId="{2599745F-B183-409F-BD4B-377B639926A1}" srcOrd="0" destOrd="0" presId="urn:microsoft.com/office/officeart/2005/8/layout/hierarchy6"/>
    <dgm:cxn modelId="{5092186F-6609-4F9A-A211-2DF420BF64C1}" type="presParOf" srcId="{95CE9ED6-D659-420B-9F58-CBCD6CCF78DF}" destId="{4E4577CB-4C24-4D71-85B3-AF60834F5CF6}" srcOrd="1" destOrd="0" presId="urn:microsoft.com/office/officeart/2005/8/layout/hierarchy6"/>
    <dgm:cxn modelId="{3D547BEA-0A0C-40E6-BBF0-070F2394B7E4}" type="presParOf" srcId="{7133A280-5DB8-49A2-85CA-0883A25315E6}" destId="{9A5773DB-93F2-4D16-BB38-07F17E2525E4}" srcOrd="4" destOrd="0" presId="urn:microsoft.com/office/officeart/2005/8/layout/hierarchy6"/>
    <dgm:cxn modelId="{1BB16EBC-52BD-4A6A-9596-DE416E8CBDD8}" type="presParOf" srcId="{7133A280-5DB8-49A2-85CA-0883A25315E6}" destId="{514919DD-E6D6-4293-BCEF-C0D67E9F075C}" srcOrd="5" destOrd="0" presId="urn:microsoft.com/office/officeart/2005/8/layout/hierarchy6"/>
    <dgm:cxn modelId="{D832BE97-A20D-4D5B-9277-16DBC8314FAA}" type="presParOf" srcId="{514919DD-E6D6-4293-BCEF-C0D67E9F075C}" destId="{CEE6FF46-055D-48B9-B87B-A7FD61F69D50}" srcOrd="0" destOrd="0" presId="urn:microsoft.com/office/officeart/2005/8/layout/hierarchy6"/>
    <dgm:cxn modelId="{DF7E87F7-9CF8-4B4A-85E7-5683A980B916}" type="presParOf" srcId="{514919DD-E6D6-4293-BCEF-C0D67E9F075C}" destId="{F9AB5DFB-5A8E-49D8-9E57-FB2DF97F8081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BBABC7FA-1B69-4B83-B491-CA1445AF44C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 sz="2000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 sz="2000"/>
        </a:p>
      </dgm:t>
    </dgm:pt>
    <dgm:pt modelId="{462F18D6-A920-4C92-9B0B-96D9D2ACAE46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 sz="2000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 sz="2000"/>
        </a:p>
      </dgm:t>
    </dgm:pt>
    <dgm:pt modelId="{EC5F2A42-6430-49F5-9F78-47AD9B820658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 sz="2000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 sz="2000"/>
        </a:p>
      </dgm:t>
    </dgm:pt>
    <dgm:pt modelId="{10A4A6AF-DF7C-4037-9B76-B1CA8F05E1F4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F26DC388-B831-448E-8489-078939C2D16F}" type="parTrans" cxnId="{A73906B5-CF47-439F-8662-3E03D1EF4276}">
      <dgm:prSet/>
      <dgm:spPr/>
      <dgm:t>
        <a:bodyPr/>
        <a:lstStyle/>
        <a:p>
          <a:endParaRPr lang="en-GB" sz="2000"/>
        </a:p>
      </dgm:t>
    </dgm:pt>
    <dgm:pt modelId="{B8757ED0-8E63-4AD7-AB2B-17BDE6487695}" type="sibTrans" cxnId="{A73906B5-CF47-439F-8662-3E03D1EF4276}">
      <dgm:prSet/>
      <dgm:spPr/>
      <dgm:t>
        <a:bodyPr/>
        <a:lstStyle/>
        <a:p>
          <a:endParaRPr lang="en-GB" sz="2000"/>
        </a:p>
      </dgm:t>
    </dgm:pt>
    <dgm:pt modelId="{CBA96C31-0EEB-41F1-AB74-2A12E7DCDA0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Separate Clauses</a:t>
          </a:r>
        </a:p>
      </dgm:t>
    </dgm:pt>
    <dgm:pt modelId="{560C27C6-7008-483F-82FF-A1FDDF31BA77}" type="parTrans" cxnId="{8F7D64BC-4A82-4D4E-8A63-9AFA39DEDFA7}">
      <dgm:prSet/>
      <dgm:spPr/>
      <dgm:t>
        <a:bodyPr/>
        <a:lstStyle/>
        <a:p>
          <a:endParaRPr lang="en-GB" sz="2000"/>
        </a:p>
      </dgm:t>
    </dgm:pt>
    <dgm:pt modelId="{2618E1AA-2751-4DA8-B2CA-E5F43C4F2D2E}" type="sibTrans" cxnId="{8F7D64BC-4A82-4D4E-8A63-9AFA39DEDFA7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10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10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10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10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10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10"/>
      <dgm:spPr/>
    </dgm:pt>
    <dgm:pt modelId="{651166CE-BE54-404D-A438-1FC4CEDF284A}" type="pres">
      <dgm:prSet presAssocID="{EC5F2A42-6430-49F5-9F78-47AD9B820658}" presName="hierChild3" presStyleCnt="0"/>
      <dgm:spPr/>
    </dgm:pt>
    <dgm:pt modelId="{72FFF0CF-BA15-490B-A22C-A336A75FDEC2}" type="pres">
      <dgm:prSet presAssocID="{F26DC388-B831-448E-8489-078939C2D16F}" presName="Name19" presStyleLbl="parChTrans1D2" presStyleIdx="8" presStyleCnt="10"/>
      <dgm:spPr/>
    </dgm:pt>
    <dgm:pt modelId="{8FAA5C56-E725-4DFE-87DC-970C42AC5E77}" type="pres">
      <dgm:prSet presAssocID="{10A4A6AF-DF7C-4037-9B76-B1CA8F05E1F4}" presName="Name21" presStyleCnt="0"/>
      <dgm:spPr/>
    </dgm:pt>
    <dgm:pt modelId="{777FEAA7-C7A0-4299-8937-2B9B25B781B4}" type="pres">
      <dgm:prSet presAssocID="{10A4A6AF-DF7C-4037-9B76-B1CA8F05E1F4}" presName="level2Shape" presStyleLbl="node2" presStyleIdx="8" presStyleCnt="10"/>
      <dgm:spPr/>
    </dgm:pt>
    <dgm:pt modelId="{7133A280-5DB8-49A2-85CA-0883A25315E6}" type="pres">
      <dgm:prSet presAssocID="{10A4A6AF-DF7C-4037-9B76-B1CA8F05E1F4}" presName="hierChild3" presStyleCnt="0"/>
      <dgm:spPr/>
    </dgm:pt>
    <dgm:pt modelId="{41174007-55A6-4C70-A27F-451FD1851690}" type="pres">
      <dgm:prSet presAssocID="{560C27C6-7008-483F-82FF-A1FDDF31BA77}" presName="Name19" presStyleLbl="parChTrans1D2" presStyleIdx="9" presStyleCnt="10"/>
      <dgm:spPr/>
    </dgm:pt>
    <dgm:pt modelId="{2A983F72-3E4D-4D3D-A888-FFE851C30E7E}" type="pres">
      <dgm:prSet presAssocID="{CBA96C31-0EEB-41F1-AB74-2A12E7DCDA0D}" presName="Name21" presStyleCnt="0"/>
      <dgm:spPr/>
    </dgm:pt>
    <dgm:pt modelId="{43AEFC07-AC78-49F7-AB4D-533AE95596B3}" type="pres">
      <dgm:prSet presAssocID="{CBA96C31-0EEB-41F1-AB74-2A12E7DCDA0D}" presName="level2Shape" presStyleLbl="node2" presStyleIdx="9" presStyleCnt="10"/>
      <dgm:spPr/>
    </dgm:pt>
    <dgm:pt modelId="{CF6E261C-3843-41D6-BF5A-545132B760B3}" type="pres">
      <dgm:prSet presAssocID="{CBA96C31-0EEB-41F1-AB74-2A12E7DCDA0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7AC7D1C-108A-4273-B667-BE1DC72BEE35}" type="presOf" srcId="{560C27C6-7008-483F-82FF-A1FDDF31BA77}" destId="{41174007-55A6-4C70-A27F-451FD185169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5ABE9344-8098-4E3E-8AD6-CEA7D18BEB1B}" type="presOf" srcId="{10A4A6AF-DF7C-4037-9B76-B1CA8F05E1F4}" destId="{777FEAA7-C7A0-4299-8937-2B9B25B781B4}" srcOrd="0" destOrd="0" presId="urn:microsoft.com/office/officeart/2005/8/layout/hierarchy6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CCEA056A-9A68-4F37-B898-D4BADD118FCA}" type="presOf" srcId="{F26DC388-B831-448E-8489-078939C2D16F}" destId="{72FFF0CF-BA15-490B-A22C-A336A75FDEC2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A73906B5-CF47-439F-8662-3E03D1EF4276}" srcId="{E4077D0A-89B9-48D0-B430-37B0E120FC14}" destId="{10A4A6AF-DF7C-4037-9B76-B1CA8F05E1F4}" srcOrd="8" destOrd="0" parTransId="{F26DC388-B831-448E-8489-078939C2D16F}" sibTransId="{B8757ED0-8E63-4AD7-AB2B-17BDE6487695}"/>
    <dgm:cxn modelId="{8A994FB8-AD07-443D-8A1E-C9DCF8CC0E3B}" type="presOf" srcId="{CBA96C31-0EEB-41F1-AB74-2A12E7DCDA0D}" destId="{43AEFC07-AC78-49F7-AB4D-533AE95596B3}" srcOrd="0" destOrd="0" presId="urn:microsoft.com/office/officeart/2005/8/layout/hierarchy6"/>
    <dgm:cxn modelId="{8F7D64BC-4A82-4D4E-8A63-9AFA39DEDFA7}" srcId="{E4077D0A-89B9-48D0-B430-37B0E120FC14}" destId="{CBA96C31-0EEB-41F1-AB74-2A12E7DCDA0D}" srcOrd="9" destOrd="0" parTransId="{560C27C6-7008-483F-82FF-A1FDDF31BA77}" sibTransId="{2618E1AA-2751-4DA8-B2CA-E5F43C4F2D2E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23A6BB06-5E0F-4622-AB64-103969A8D9B0}" type="presParOf" srcId="{7E6E872F-0F59-4FDB-86CD-2952B89CC653}" destId="{72FFF0CF-BA15-490B-A22C-A336A75FDEC2}" srcOrd="16" destOrd="0" presId="urn:microsoft.com/office/officeart/2005/8/layout/hierarchy6"/>
    <dgm:cxn modelId="{6B9D9D33-4313-4398-9C96-5B593A7F8A40}" type="presParOf" srcId="{7E6E872F-0F59-4FDB-86CD-2952B89CC653}" destId="{8FAA5C56-E725-4DFE-87DC-970C42AC5E77}" srcOrd="17" destOrd="0" presId="urn:microsoft.com/office/officeart/2005/8/layout/hierarchy6"/>
    <dgm:cxn modelId="{7772FFCB-8B75-4D5C-92EE-B2477329B9BE}" type="presParOf" srcId="{8FAA5C56-E725-4DFE-87DC-970C42AC5E77}" destId="{777FEAA7-C7A0-4299-8937-2B9B25B781B4}" srcOrd="0" destOrd="0" presId="urn:microsoft.com/office/officeart/2005/8/layout/hierarchy6"/>
    <dgm:cxn modelId="{2E56BE5A-0D2D-429D-A648-A8C3684A05A8}" type="presParOf" srcId="{8FAA5C56-E725-4DFE-87DC-970C42AC5E77}" destId="{7133A280-5DB8-49A2-85CA-0883A25315E6}" srcOrd="1" destOrd="0" presId="urn:microsoft.com/office/officeart/2005/8/layout/hierarchy6"/>
    <dgm:cxn modelId="{E03F7185-3B0E-4676-A72B-905912F8D4DB}" type="presParOf" srcId="{7E6E872F-0F59-4FDB-86CD-2952B89CC653}" destId="{41174007-55A6-4C70-A27F-451FD1851690}" srcOrd="18" destOrd="0" presId="urn:microsoft.com/office/officeart/2005/8/layout/hierarchy6"/>
    <dgm:cxn modelId="{E9EBF45E-7897-43FA-B904-5B40EC2F25AF}" type="presParOf" srcId="{7E6E872F-0F59-4FDB-86CD-2952B89CC653}" destId="{2A983F72-3E4D-4D3D-A888-FFE851C30E7E}" srcOrd="19" destOrd="0" presId="urn:microsoft.com/office/officeart/2005/8/layout/hierarchy6"/>
    <dgm:cxn modelId="{F62420DA-2A1B-4EDC-AC5A-8B6A5D603C0E}" type="presParOf" srcId="{2A983F72-3E4D-4D3D-A888-FFE851C30E7E}" destId="{43AEFC07-AC78-49F7-AB4D-533AE95596B3}" srcOrd="0" destOrd="0" presId="urn:microsoft.com/office/officeart/2005/8/layout/hierarchy6"/>
    <dgm:cxn modelId="{18DF5D14-6081-45A2-A194-893BAA7890BD}" type="presParOf" srcId="{2A983F72-3E4D-4D3D-A888-FFE851C30E7E}" destId="{CF6E261C-3843-41D6-BF5A-545132B760B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8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8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8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4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4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4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4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4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4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4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4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4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400"/>
        </a:p>
      </dgm:t>
    </dgm:pt>
    <dgm:pt modelId="{57402AC5-9B4E-4FBD-956B-206E1C900137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 sz="2400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 sz="2400"/>
        </a:p>
      </dgm:t>
    </dgm:pt>
    <dgm:pt modelId="{2F875F7C-A86C-47C2-BC4A-420AD5B75472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 sz="2400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 sz="2400"/>
        </a:p>
      </dgm:t>
    </dgm:pt>
    <dgm:pt modelId="{501D7263-CE93-436A-8693-DE0363BC79B6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 sz="2400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 sz="2400"/>
        </a:p>
      </dgm:t>
    </dgm:pt>
    <dgm:pt modelId="{0F6FC1CB-9761-4A32-8819-C9DD59DF63E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E9D4C2E3-8116-4B5E-BC64-E4A9D9436273}" type="parTrans" cxnId="{6EB573FF-5762-4E92-BFC1-A4D06FC20B1E}">
      <dgm:prSet/>
      <dgm:spPr/>
      <dgm:t>
        <a:bodyPr/>
        <a:lstStyle/>
        <a:p>
          <a:endParaRPr lang="en-GB" sz="2400"/>
        </a:p>
      </dgm:t>
    </dgm:pt>
    <dgm:pt modelId="{63C9ADA5-870D-4092-A52D-5B76A878A8AF}" type="sibTrans" cxnId="{6EB573FF-5762-4E92-BFC1-A4D06FC20B1E}">
      <dgm:prSet/>
      <dgm:spPr/>
      <dgm:t>
        <a:bodyPr/>
        <a:lstStyle/>
        <a:p>
          <a:endParaRPr lang="en-GB" sz="2400"/>
        </a:p>
      </dgm:t>
    </dgm:pt>
    <dgm:pt modelId="{B7E2B575-1601-49BD-94D0-DB902A6A9F14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04F59D73-71C3-4473-805B-A87EC7743C30}" type="parTrans" cxnId="{B17EB1B4-0EEA-41F0-AB5A-EAD94C88F36C}">
      <dgm:prSet/>
      <dgm:spPr/>
      <dgm:t>
        <a:bodyPr/>
        <a:lstStyle/>
        <a:p>
          <a:endParaRPr lang="en-GB" sz="2400"/>
        </a:p>
      </dgm:t>
    </dgm:pt>
    <dgm:pt modelId="{EFA0B2A7-B0D3-4EB4-B306-2C403D66857F}" type="sibTrans" cxnId="{B17EB1B4-0EEA-41F0-AB5A-EAD94C88F36C}">
      <dgm:prSet/>
      <dgm:spPr/>
      <dgm:t>
        <a:bodyPr/>
        <a:lstStyle/>
        <a:p>
          <a:endParaRPr lang="en-GB" sz="2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 custScaleX="17859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10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10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10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10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10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10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10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10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10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10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10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10"/>
      <dgm:spPr/>
    </dgm:pt>
    <dgm:pt modelId="{C3CFDDF2-D23D-4BF6-89AB-CEBB8EFCA81D}" type="pres">
      <dgm:prSet presAssocID="{501D7263-CE93-436A-8693-DE0363BC79B6}" presName="hierChild3" presStyleCnt="0"/>
      <dgm:spPr/>
    </dgm:pt>
    <dgm:pt modelId="{E859FA50-43F9-487A-9257-20C03536736C}" type="pres">
      <dgm:prSet presAssocID="{E9D4C2E3-8116-4B5E-BC64-E4A9D9436273}" presName="Name19" presStyleLbl="parChTrans1D2" presStyleIdx="8" presStyleCnt="10"/>
      <dgm:spPr/>
    </dgm:pt>
    <dgm:pt modelId="{41209099-796C-46A3-AFDE-35E53A36DC99}" type="pres">
      <dgm:prSet presAssocID="{0F6FC1CB-9761-4A32-8819-C9DD59DF63EB}" presName="Name21" presStyleCnt="0"/>
      <dgm:spPr/>
    </dgm:pt>
    <dgm:pt modelId="{2420522A-2556-4EDB-8CEE-6203BEE52CF6}" type="pres">
      <dgm:prSet presAssocID="{0F6FC1CB-9761-4A32-8819-C9DD59DF63EB}" presName="level2Shape" presStyleLbl="node2" presStyleIdx="8" presStyleCnt="10"/>
      <dgm:spPr/>
    </dgm:pt>
    <dgm:pt modelId="{E3B9A20C-9943-4A07-8780-ED259D5C90EF}" type="pres">
      <dgm:prSet presAssocID="{0F6FC1CB-9761-4A32-8819-C9DD59DF63EB}" presName="hierChild3" presStyleCnt="0"/>
      <dgm:spPr/>
    </dgm:pt>
    <dgm:pt modelId="{2AB05D2E-4CB8-45BE-88EC-E589044466A5}" type="pres">
      <dgm:prSet presAssocID="{04F59D73-71C3-4473-805B-A87EC7743C30}" presName="Name19" presStyleLbl="parChTrans1D2" presStyleIdx="9" presStyleCnt="10"/>
      <dgm:spPr/>
    </dgm:pt>
    <dgm:pt modelId="{942B9419-2744-4541-ACFF-3A30C2D2B1EB}" type="pres">
      <dgm:prSet presAssocID="{B7E2B575-1601-49BD-94D0-DB902A6A9F14}" presName="Name21" presStyleCnt="0"/>
      <dgm:spPr/>
    </dgm:pt>
    <dgm:pt modelId="{127EADA8-5BA6-4384-B354-EBE4524EE1AA}" type="pres">
      <dgm:prSet presAssocID="{B7E2B575-1601-49BD-94D0-DB902A6A9F14}" presName="level2Shape" presStyleLbl="node2" presStyleIdx="9" presStyleCnt="10"/>
      <dgm:spPr/>
    </dgm:pt>
    <dgm:pt modelId="{244E63AA-5644-4D8F-8F8F-92BBA91C34F3}" type="pres">
      <dgm:prSet presAssocID="{B7E2B575-1601-49BD-94D0-DB902A6A9F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D8DB9F25-EC4D-4D90-A041-566CBD029842}" type="presOf" srcId="{0F6FC1CB-9761-4A32-8819-C9DD59DF63EB}" destId="{2420522A-2556-4EDB-8CEE-6203BEE52CF6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C040A28-7D6A-4410-8155-A73741FFA040}" type="presOf" srcId="{04F59D73-71C3-4473-805B-A87EC7743C30}" destId="{2AB05D2E-4CB8-45BE-88EC-E589044466A5}" srcOrd="0" destOrd="0" presId="urn:microsoft.com/office/officeart/2005/8/layout/hierarchy6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CADDB190-2475-423E-B1D5-8F099FEC0A67}" type="presOf" srcId="{B7E2B575-1601-49BD-94D0-DB902A6A9F14}" destId="{127EADA8-5BA6-4384-B354-EBE4524EE1AA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B17EB1B4-0EEA-41F0-AB5A-EAD94C88F36C}" srcId="{E4077D0A-89B9-48D0-B430-37B0E120FC14}" destId="{B7E2B575-1601-49BD-94D0-DB902A6A9F14}" srcOrd="9" destOrd="0" parTransId="{04F59D73-71C3-4473-805B-A87EC7743C30}" sibTransId="{EFA0B2A7-B0D3-4EB4-B306-2C403D66857F}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7DF2BCB7-36EE-4720-ACE6-B53E1922460A}" type="presOf" srcId="{E9D4C2E3-8116-4B5E-BC64-E4A9D9436273}" destId="{E859FA50-43F9-487A-9257-20C03536736C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6EB573FF-5762-4E92-BFC1-A4D06FC20B1E}" srcId="{E4077D0A-89B9-48D0-B430-37B0E120FC14}" destId="{0F6FC1CB-9761-4A32-8819-C9DD59DF63EB}" srcOrd="8" destOrd="0" parTransId="{E9D4C2E3-8116-4B5E-BC64-E4A9D9436273}" sibTransId="{63C9ADA5-870D-4092-A52D-5B76A878A8AF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FDFEDFAB-7252-4BBA-8C26-80DF17631E55}" type="presParOf" srcId="{7E6E872F-0F59-4FDB-86CD-2952B89CC653}" destId="{E859FA50-43F9-487A-9257-20C03536736C}" srcOrd="16" destOrd="0" presId="urn:microsoft.com/office/officeart/2005/8/layout/hierarchy6"/>
    <dgm:cxn modelId="{F3C5B46F-99A5-44C6-A46E-477A762954EE}" type="presParOf" srcId="{7E6E872F-0F59-4FDB-86CD-2952B89CC653}" destId="{41209099-796C-46A3-AFDE-35E53A36DC99}" srcOrd="17" destOrd="0" presId="urn:microsoft.com/office/officeart/2005/8/layout/hierarchy6"/>
    <dgm:cxn modelId="{C6787C21-658E-4C53-BC1C-980A982183A8}" type="presParOf" srcId="{41209099-796C-46A3-AFDE-35E53A36DC99}" destId="{2420522A-2556-4EDB-8CEE-6203BEE52CF6}" srcOrd="0" destOrd="0" presId="urn:microsoft.com/office/officeart/2005/8/layout/hierarchy6"/>
    <dgm:cxn modelId="{93BC69AE-7A1D-4AD2-B89A-611778AA7774}" type="presParOf" srcId="{41209099-796C-46A3-AFDE-35E53A36DC99}" destId="{E3B9A20C-9943-4A07-8780-ED259D5C90EF}" srcOrd="1" destOrd="0" presId="urn:microsoft.com/office/officeart/2005/8/layout/hierarchy6"/>
    <dgm:cxn modelId="{9C737CFB-41E4-4B5D-B34E-1B68FF70D245}" type="presParOf" srcId="{7E6E872F-0F59-4FDB-86CD-2952B89CC653}" destId="{2AB05D2E-4CB8-45BE-88EC-E589044466A5}" srcOrd="18" destOrd="0" presId="urn:microsoft.com/office/officeart/2005/8/layout/hierarchy6"/>
    <dgm:cxn modelId="{549E7209-AACE-40A1-97D7-5B1C3CF63A7C}" type="presParOf" srcId="{7E6E872F-0F59-4FDB-86CD-2952B89CC653}" destId="{942B9419-2744-4541-ACFF-3A30C2D2B1EB}" srcOrd="19" destOrd="0" presId="urn:microsoft.com/office/officeart/2005/8/layout/hierarchy6"/>
    <dgm:cxn modelId="{1154CC8A-D413-4953-B041-F0F1518E2034}" type="presParOf" srcId="{942B9419-2744-4541-ACFF-3A30C2D2B1EB}" destId="{127EADA8-5BA6-4384-B354-EBE4524EE1AA}" srcOrd="0" destOrd="0" presId="urn:microsoft.com/office/officeart/2005/8/layout/hierarchy6"/>
    <dgm:cxn modelId="{56393258-DC93-4E55-BFA8-A5258463E4E1}" type="presParOf" srcId="{942B9419-2744-4541-ACFF-3A30C2D2B1EB}" destId="{244E63AA-5644-4D8F-8F8F-92BBA91C34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0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0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0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0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0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0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2FCFA3E3-CBEE-4E6C-A6E3-92034FFCEAD4}">
      <dgm:prSet phldrT="[Text]" custT="1"/>
      <dgm:spPr/>
      <dgm:t>
        <a:bodyPr/>
        <a:lstStyle/>
        <a:p>
          <a:r>
            <a:rPr lang="en-GB" sz="1000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 sz="2000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 sz="2000"/>
        </a:p>
      </dgm:t>
    </dgm:pt>
    <dgm:pt modelId="{9FF70AF2-2993-409B-93E7-9F2BE59A706D}">
      <dgm:prSet phldrT="[Text]" custT="1"/>
      <dgm:spPr/>
      <dgm:t>
        <a:bodyPr/>
        <a:lstStyle/>
        <a:p>
          <a:r>
            <a:rPr lang="en-GB" sz="1000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 sz="2000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 sz="2000"/>
        </a:p>
      </dgm:t>
    </dgm:pt>
    <dgm:pt modelId="{2973DAFC-97D6-46DC-B48E-84F2D95FD426}">
      <dgm:prSet phldrT="[Text]" custT="1"/>
      <dgm:spPr/>
      <dgm:t>
        <a:bodyPr/>
        <a:lstStyle/>
        <a:p>
          <a:r>
            <a:rPr lang="en-GB" sz="1000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 sz="2000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 sz="2000"/>
        </a:p>
      </dgm:t>
    </dgm:pt>
    <dgm:pt modelId="{C2501B92-4BFE-4782-BA59-D27D14605BF7}">
      <dgm:prSet phldrT="[Text]" custT="1"/>
      <dgm:spPr/>
      <dgm:t>
        <a:bodyPr/>
        <a:lstStyle/>
        <a:p>
          <a:r>
            <a:rPr lang="en-GB" sz="1000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 sz="2000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 sz="2000"/>
        </a:p>
      </dgm:t>
    </dgm:pt>
    <dgm:pt modelId="{22848C74-8AA3-4719-BCD4-FF236D190EC2}">
      <dgm:prSet phldrT="[Text]" custT="1"/>
      <dgm:spPr/>
      <dgm:t>
        <a:bodyPr/>
        <a:lstStyle/>
        <a:p>
          <a:r>
            <a:rPr lang="en-GB" sz="1000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 sz="2000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 sz="2000"/>
        </a:p>
      </dgm:t>
    </dgm:pt>
    <dgm:pt modelId="{39BFD8B3-06BD-4866-AF83-7E231320C764}">
      <dgm:prSet phldrT="[Text]" custT="1"/>
      <dgm:spPr/>
      <dgm:t>
        <a:bodyPr/>
        <a:lstStyle/>
        <a:p>
          <a:r>
            <a:rPr lang="en-GB" sz="1000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 sz="2000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 sz="2000"/>
        </a:p>
      </dgm:t>
    </dgm:pt>
    <dgm:pt modelId="{4D626584-020D-4ED7-AC4F-5FFCD73B126A}">
      <dgm:prSet phldrT="[Text]" custT="1"/>
      <dgm:spPr/>
      <dgm:t>
        <a:bodyPr/>
        <a:lstStyle/>
        <a:p>
          <a:r>
            <a:rPr lang="en-GB" sz="1000" dirty="0"/>
            <a:t>Ellipses</a:t>
          </a:r>
        </a:p>
      </dgm:t>
    </dgm:pt>
    <dgm:pt modelId="{BFC84195-F6A9-4B58-843E-41DD37E74048}" type="parTrans" cxnId="{CB2F2FDF-16A5-407E-9970-0D985245D832}">
      <dgm:prSet/>
      <dgm:spPr/>
      <dgm:t>
        <a:bodyPr/>
        <a:lstStyle/>
        <a:p>
          <a:endParaRPr lang="en-GB" sz="2000"/>
        </a:p>
      </dgm:t>
    </dgm:pt>
    <dgm:pt modelId="{25FCA3C8-346B-4BB5-854A-7F1B30ACD600}" type="sibTrans" cxnId="{CB2F2FDF-16A5-407E-9970-0D985245D832}">
      <dgm:prSet/>
      <dgm:spPr/>
      <dgm:t>
        <a:bodyPr/>
        <a:lstStyle/>
        <a:p>
          <a:endParaRPr lang="en-GB" sz="2000"/>
        </a:p>
      </dgm:t>
    </dgm:pt>
    <dgm:pt modelId="{623E6F9D-5B88-4A75-9F87-52ACA9A5968F}">
      <dgm:prSet phldrT="[Text]" custT="1"/>
      <dgm:spPr/>
      <dgm:t>
        <a:bodyPr/>
        <a:lstStyle/>
        <a:p>
          <a:r>
            <a:rPr lang="en-GB" sz="1000"/>
            <a:t>Separate </a:t>
          </a:r>
          <a:r>
            <a:rPr lang="en-GB" sz="1000" dirty="0"/>
            <a:t>Clauses</a:t>
          </a:r>
        </a:p>
      </dgm:t>
    </dgm:pt>
    <dgm:pt modelId="{03576729-6C06-43B5-A87B-3F612FFFA08F}" type="parTrans" cxnId="{C0CA3A8C-292C-4C9A-843F-C839FD147A0F}">
      <dgm:prSet/>
      <dgm:spPr/>
      <dgm:t>
        <a:bodyPr/>
        <a:lstStyle/>
        <a:p>
          <a:endParaRPr lang="en-GB" sz="2000"/>
        </a:p>
      </dgm:t>
    </dgm:pt>
    <dgm:pt modelId="{2B2724A2-7031-40EC-AA6E-70B78991F8AA}" type="sibTrans" cxnId="{C0CA3A8C-292C-4C9A-843F-C839FD147A0F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 custScaleX="1435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10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10" custScaleX="118070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10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10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10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10"/>
      <dgm:spPr/>
    </dgm:pt>
    <dgm:pt modelId="{4D31E498-53A3-44D2-897B-978FFEC6F129}" type="pres">
      <dgm:prSet presAssocID="{39BFD8B3-06BD-4866-AF83-7E231320C764}" presName="hierChild3" presStyleCnt="0"/>
      <dgm:spPr/>
    </dgm:pt>
    <dgm:pt modelId="{D0D0DF9F-6F54-4171-9495-D270F04A18ED}" type="pres">
      <dgm:prSet presAssocID="{BFC84195-F6A9-4B58-843E-41DD37E74048}" presName="Name19" presStyleLbl="parChTrans1D2" presStyleIdx="8" presStyleCnt="10"/>
      <dgm:spPr/>
    </dgm:pt>
    <dgm:pt modelId="{5C30DE3A-8A04-499E-8835-29CB16A3D6FC}" type="pres">
      <dgm:prSet presAssocID="{4D626584-020D-4ED7-AC4F-5FFCD73B126A}" presName="Name21" presStyleCnt="0"/>
      <dgm:spPr/>
    </dgm:pt>
    <dgm:pt modelId="{96FE759E-4E2C-4AED-A929-6B5AF92DFAFC}" type="pres">
      <dgm:prSet presAssocID="{4D626584-020D-4ED7-AC4F-5FFCD73B126A}" presName="level2Shape" presStyleLbl="node2" presStyleIdx="8" presStyleCnt="10"/>
      <dgm:spPr/>
    </dgm:pt>
    <dgm:pt modelId="{B95D7FE1-0D21-4D76-82C1-571DA4B94467}" type="pres">
      <dgm:prSet presAssocID="{4D626584-020D-4ED7-AC4F-5FFCD73B126A}" presName="hierChild3" presStyleCnt="0"/>
      <dgm:spPr/>
    </dgm:pt>
    <dgm:pt modelId="{3B68233A-5FA2-499E-B541-90330A0B45F1}" type="pres">
      <dgm:prSet presAssocID="{03576729-6C06-43B5-A87B-3F612FFFA08F}" presName="Name19" presStyleLbl="parChTrans1D2" presStyleIdx="9" presStyleCnt="10"/>
      <dgm:spPr/>
    </dgm:pt>
    <dgm:pt modelId="{131DB62C-C1EA-4A89-9DCF-3CEAFDC2DC09}" type="pres">
      <dgm:prSet presAssocID="{623E6F9D-5B88-4A75-9F87-52ACA9A5968F}" presName="Name21" presStyleCnt="0"/>
      <dgm:spPr/>
    </dgm:pt>
    <dgm:pt modelId="{9152EEF1-FC58-4FE5-9A67-8B974878CBAB}" type="pres">
      <dgm:prSet presAssocID="{623E6F9D-5B88-4A75-9F87-52ACA9A5968F}" presName="level2Shape" presStyleLbl="node2" presStyleIdx="9" presStyleCnt="10"/>
      <dgm:spPr/>
    </dgm:pt>
    <dgm:pt modelId="{C80E1024-E76E-4486-9927-4792C7331B9E}" type="pres">
      <dgm:prSet presAssocID="{623E6F9D-5B88-4A75-9F87-52ACA9A5968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FAA7DA07-0359-4874-8EEA-6250B74DBE62}" type="presOf" srcId="{03576729-6C06-43B5-A87B-3F612FFFA08F}" destId="{3B68233A-5FA2-499E-B541-90330A0B45F1}" srcOrd="0" destOrd="0" presId="urn:microsoft.com/office/officeart/2005/8/layout/hierarchy6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C0CA3A8C-292C-4C9A-843F-C839FD147A0F}" srcId="{E4077D0A-89B9-48D0-B430-37B0E120FC14}" destId="{623E6F9D-5B88-4A75-9F87-52ACA9A5968F}" srcOrd="9" destOrd="0" parTransId="{03576729-6C06-43B5-A87B-3F612FFFA08F}" sibTransId="{2B2724A2-7031-40EC-AA6E-70B78991F8AA}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C74F87B5-EA8B-4109-A6E0-2A9F79C11493}" type="presOf" srcId="{BFC84195-F6A9-4B58-843E-41DD37E74048}" destId="{D0D0DF9F-6F54-4171-9495-D270F04A18ED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29456FD4-DC82-4734-814E-8EB38022DFA8}" type="presOf" srcId="{623E6F9D-5B88-4A75-9F87-52ACA9A5968F}" destId="{9152EEF1-FC58-4FE5-9A67-8B974878CBAB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CB2F2FDF-16A5-407E-9970-0D985245D832}" srcId="{E4077D0A-89B9-48D0-B430-37B0E120FC14}" destId="{4D626584-020D-4ED7-AC4F-5FFCD73B126A}" srcOrd="8" destOrd="0" parTransId="{BFC84195-F6A9-4B58-843E-41DD37E74048}" sibTransId="{25FCA3C8-346B-4BB5-854A-7F1B30ACD600}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C5CE62FD-8D1B-4A08-9CD1-4A1DD9B3AE0A}" type="presOf" srcId="{4D626584-020D-4ED7-AC4F-5FFCD73B126A}" destId="{96FE759E-4E2C-4AED-A929-6B5AF92DFAFC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8DC471DE-1B06-4FC6-BCF7-B620E4ADDCB2}" type="presParOf" srcId="{7E6E872F-0F59-4FDB-86CD-2952B89CC653}" destId="{D0D0DF9F-6F54-4171-9495-D270F04A18ED}" srcOrd="16" destOrd="0" presId="urn:microsoft.com/office/officeart/2005/8/layout/hierarchy6"/>
    <dgm:cxn modelId="{83A92617-AFDA-48CE-9756-F833198D1994}" type="presParOf" srcId="{7E6E872F-0F59-4FDB-86CD-2952B89CC653}" destId="{5C30DE3A-8A04-499E-8835-29CB16A3D6FC}" srcOrd="17" destOrd="0" presId="urn:microsoft.com/office/officeart/2005/8/layout/hierarchy6"/>
    <dgm:cxn modelId="{C478513B-EB86-48DB-B1EC-21EAD80C832C}" type="presParOf" srcId="{5C30DE3A-8A04-499E-8835-29CB16A3D6FC}" destId="{96FE759E-4E2C-4AED-A929-6B5AF92DFAFC}" srcOrd="0" destOrd="0" presId="urn:microsoft.com/office/officeart/2005/8/layout/hierarchy6"/>
    <dgm:cxn modelId="{B710FEB4-77CF-411B-A418-5E5D6CF61E36}" type="presParOf" srcId="{5C30DE3A-8A04-499E-8835-29CB16A3D6FC}" destId="{B95D7FE1-0D21-4D76-82C1-571DA4B94467}" srcOrd="1" destOrd="0" presId="urn:microsoft.com/office/officeart/2005/8/layout/hierarchy6"/>
    <dgm:cxn modelId="{7EE981CC-32DC-4420-8DED-3E8BB8BFFB19}" type="presParOf" srcId="{7E6E872F-0F59-4FDB-86CD-2952B89CC653}" destId="{3B68233A-5FA2-499E-B541-90330A0B45F1}" srcOrd="18" destOrd="0" presId="urn:microsoft.com/office/officeart/2005/8/layout/hierarchy6"/>
    <dgm:cxn modelId="{3C9163A8-25AC-47A7-9B48-398587490048}" type="presParOf" srcId="{7E6E872F-0F59-4FDB-86CD-2952B89CC653}" destId="{131DB62C-C1EA-4A89-9DCF-3CEAFDC2DC09}" srcOrd="19" destOrd="0" presId="urn:microsoft.com/office/officeart/2005/8/layout/hierarchy6"/>
    <dgm:cxn modelId="{10D3C07E-6F3A-454A-9511-4F80311505EC}" type="presParOf" srcId="{131DB62C-C1EA-4A89-9DCF-3CEAFDC2DC09}" destId="{9152EEF1-FC58-4FE5-9A67-8B974878CBAB}" srcOrd="0" destOrd="0" presId="urn:microsoft.com/office/officeart/2005/8/layout/hierarchy6"/>
    <dgm:cxn modelId="{C395A2D3-4C48-4A64-AD9B-CB851D989E2E}" type="presParOf" srcId="{131DB62C-C1EA-4A89-9DCF-3CEAFDC2DC09}" destId="{C80E1024-E76E-4486-9927-4792C7331B9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050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20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20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050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 sz="2000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 sz="2000"/>
        </a:p>
      </dgm:t>
    </dgm:pt>
    <dgm:pt modelId="{275B517B-D28C-4018-885D-E41B1C60DA7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05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 sz="2000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 sz="2000"/>
        </a:p>
      </dgm:t>
    </dgm:pt>
    <dgm:pt modelId="{F55D5C05-1C41-4206-BEC6-41F988B5E094}">
      <dgm:prSet phldrT="[Text]" custT="1"/>
      <dgm:spPr/>
      <dgm:t>
        <a:bodyPr/>
        <a:lstStyle/>
        <a:p>
          <a:r>
            <a:rPr lang="en-GB" sz="1050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 sz="2000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 sz="2000"/>
        </a:p>
      </dgm:t>
    </dgm:pt>
    <dgm:pt modelId="{3BE4626B-A37C-40E0-8A06-A0D67C46CA89}">
      <dgm:prSet phldrT="[Text]" custT="1"/>
      <dgm:spPr/>
      <dgm:t>
        <a:bodyPr/>
        <a:lstStyle/>
        <a:p>
          <a:r>
            <a:rPr lang="en-GB" sz="1050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 sz="2000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 sz="2000"/>
        </a:p>
      </dgm:t>
    </dgm:pt>
    <dgm:pt modelId="{F0877716-ED22-4B74-95BF-FDDF875A0B1E}">
      <dgm:prSet phldrT="[Text]" custT="1"/>
      <dgm:spPr/>
      <dgm:t>
        <a:bodyPr/>
        <a:lstStyle/>
        <a:p>
          <a:r>
            <a:rPr lang="en-GB" sz="1050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 sz="2000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 sz="2000"/>
        </a:p>
      </dgm:t>
    </dgm:pt>
    <dgm:pt modelId="{5BEBAF20-DF58-4F3F-B06F-174913F89477}">
      <dgm:prSet phldrT="[Text]" custT="1"/>
      <dgm:spPr/>
      <dgm:t>
        <a:bodyPr/>
        <a:lstStyle/>
        <a:p>
          <a:r>
            <a:rPr lang="en-GB" sz="1050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 sz="2000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 sz="2000"/>
        </a:p>
      </dgm:t>
    </dgm:pt>
    <dgm:pt modelId="{DAA1785E-88B8-40ED-94B8-685FBF82C0F4}">
      <dgm:prSet phldrT="[Text]" custT="1"/>
      <dgm:spPr/>
      <dgm:t>
        <a:bodyPr/>
        <a:lstStyle/>
        <a:p>
          <a:r>
            <a:rPr lang="en-GB" sz="1050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 sz="2000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 sz="2000"/>
        </a:p>
      </dgm:t>
    </dgm:pt>
    <dgm:pt modelId="{1D310A7C-DE6C-4C89-8CB1-C5A10AA99D62}">
      <dgm:prSet phldrT="[Text]" custT="1"/>
      <dgm:spPr/>
      <dgm:t>
        <a:bodyPr/>
        <a:lstStyle/>
        <a:p>
          <a:r>
            <a:rPr lang="en-GB" sz="1050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 sz="2000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 sz="2000"/>
        </a:p>
      </dgm:t>
    </dgm:pt>
    <dgm:pt modelId="{E48B1409-4093-4EB4-8693-28D2DAE36F96}">
      <dgm:prSet phldrT="[Text]" custT="1"/>
      <dgm:spPr/>
      <dgm:t>
        <a:bodyPr/>
        <a:lstStyle/>
        <a:p>
          <a:r>
            <a:rPr lang="en-GB" sz="1050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 sz="2000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 sz="2000"/>
        </a:p>
      </dgm:t>
    </dgm:pt>
    <dgm:pt modelId="{978BD9D4-DF20-42CD-A705-F66484A88B0B}">
      <dgm:prSet phldrT="[Text]" custT="1"/>
      <dgm:spPr/>
      <dgm:t>
        <a:bodyPr/>
        <a:lstStyle/>
        <a:p>
          <a:r>
            <a:rPr lang="en-GB" sz="1050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 sz="2000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 sz="2000"/>
        </a:p>
      </dgm:t>
    </dgm:pt>
    <dgm:pt modelId="{ADBDD61B-D17E-4928-97FC-C7A561FA0822}">
      <dgm:prSet phldrT="[Text]" custT="1"/>
      <dgm:spPr/>
      <dgm:t>
        <a:bodyPr/>
        <a:lstStyle/>
        <a:p>
          <a:r>
            <a:rPr lang="en-GB" sz="1050" dirty="0"/>
            <a:t>Hyphens</a:t>
          </a:r>
        </a:p>
      </dgm:t>
    </dgm:pt>
    <dgm:pt modelId="{D806A5C4-AEAC-4E5E-9EBC-16616AA000C8}" type="parTrans" cxnId="{B3605BEC-21A6-47A3-914C-94B5DF79A1D1}">
      <dgm:prSet/>
      <dgm:spPr/>
      <dgm:t>
        <a:bodyPr/>
        <a:lstStyle/>
        <a:p>
          <a:endParaRPr lang="en-GB" sz="2000"/>
        </a:p>
      </dgm:t>
    </dgm:pt>
    <dgm:pt modelId="{01413AD7-B442-491E-8DAB-4D27C28D6BAB}" type="sibTrans" cxnId="{B3605BEC-21A6-47A3-914C-94B5DF79A1D1}">
      <dgm:prSet/>
      <dgm:spPr/>
      <dgm:t>
        <a:bodyPr/>
        <a:lstStyle/>
        <a:p>
          <a:endParaRPr lang="en-GB" sz="2000"/>
        </a:p>
      </dgm:t>
    </dgm:pt>
    <dgm:pt modelId="{A6C55D22-67A6-4A1A-B90E-B93922FA96AB}">
      <dgm:prSet phldrT="[Text]" custT="1"/>
      <dgm:spPr/>
      <dgm:t>
        <a:bodyPr/>
        <a:lstStyle/>
        <a:p>
          <a:r>
            <a:rPr lang="en-GB" sz="1050" dirty="0"/>
            <a:t>Ellipses</a:t>
          </a:r>
        </a:p>
      </dgm:t>
    </dgm:pt>
    <dgm:pt modelId="{AE2E9EB0-C34D-405E-AC24-AC4512FD6C52}" type="parTrans" cxnId="{AD28E3CD-E146-4934-B367-1A03E8802903}">
      <dgm:prSet/>
      <dgm:spPr/>
      <dgm:t>
        <a:bodyPr/>
        <a:lstStyle/>
        <a:p>
          <a:endParaRPr lang="en-GB" sz="2000"/>
        </a:p>
      </dgm:t>
    </dgm:pt>
    <dgm:pt modelId="{7E5971A4-5F26-4EF3-8C4F-E677BA6B59D1}" type="sibTrans" cxnId="{AD28E3CD-E146-4934-B367-1A03E8802903}">
      <dgm:prSet/>
      <dgm:spPr/>
      <dgm:t>
        <a:bodyPr/>
        <a:lstStyle/>
        <a:p>
          <a:endParaRPr lang="en-GB" sz="2000"/>
        </a:p>
      </dgm:t>
    </dgm:pt>
    <dgm:pt modelId="{29F73EA8-4DB4-4FF6-ADA9-BF592A55D573}">
      <dgm:prSet phldrT="[Text]" custT="1"/>
      <dgm:spPr/>
      <dgm:t>
        <a:bodyPr/>
        <a:lstStyle/>
        <a:p>
          <a:r>
            <a:rPr lang="en-GB" sz="1050"/>
            <a:t>Separate </a:t>
          </a:r>
          <a:r>
            <a:rPr lang="en-GB" sz="1050" dirty="0"/>
            <a:t>Clauses</a:t>
          </a:r>
        </a:p>
      </dgm:t>
    </dgm:pt>
    <dgm:pt modelId="{E215E228-909D-4D63-AD5B-000A66599966}" type="parTrans" cxnId="{467A7E16-17D1-43B7-B62A-579D9B353F6A}">
      <dgm:prSet/>
      <dgm:spPr/>
      <dgm:t>
        <a:bodyPr/>
        <a:lstStyle/>
        <a:p>
          <a:endParaRPr lang="en-GB" sz="2000"/>
        </a:p>
      </dgm:t>
    </dgm:pt>
    <dgm:pt modelId="{D54F5FE2-B03C-40B8-A48D-CD1C28F52ECA}" type="sibTrans" cxnId="{467A7E16-17D1-43B7-B62A-579D9B353F6A}">
      <dgm:prSet/>
      <dgm:spPr/>
      <dgm:t>
        <a:bodyPr/>
        <a:lstStyle/>
        <a:p>
          <a:endParaRPr lang="en-GB" sz="20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10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10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10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10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10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10"/>
      <dgm:spPr/>
    </dgm:pt>
    <dgm:pt modelId="{8EA7C93C-9CAD-46EC-9C6B-5E9B4D4996F0}" type="pres">
      <dgm:prSet presAssocID="{ADBDD61B-D17E-4928-97FC-C7A561FA0822}" presName="hierChild3" presStyleCnt="0"/>
      <dgm:spPr/>
    </dgm:pt>
    <dgm:pt modelId="{8C3D7F53-CD2B-48EE-A5A8-6C4B8BF54235}" type="pres">
      <dgm:prSet presAssocID="{AE2E9EB0-C34D-405E-AC24-AC4512FD6C52}" presName="Name19" presStyleLbl="parChTrans1D2" presStyleIdx="8" presStyleCnt="10"/>
      <dgm:spPr/>
    </dgm:pt>
    <dgm:pt modelId="{0C936DFD-B406-4280-8C25-A164DEA164D3}" type="pres">
      <dgm:prSet presAssocID="{A6C55D22-67A6-4A1A-B90E-B93922FA96AB}" presName="Name21" presStyleCnt="0"/>
      <dgm:spPr/>
    </dgm:pt>
    <dgm:pt modelId="{123F8165-6BD3-4944-9F8E-C04F601052DE}" type="pres">
      <dgm:prSet presAssocID="{A6C55D22-67A6-4A1A-B90E-B93922FA96AB}" presName="level2Shape" presStyleLbl="node2" presStyleIdx="8" presStyleCnt="10"/>
      <dgm:spPr/>
    </dgm:pt>
    <dgm:pt modelId="{E73B7045-8AF4-4519-9305-913269838264}" type="pres">
      <dgm:prSet presAssocID="{A6C55D22-67A6-4A1A-B90E-B93922FA96AB}" presName="hierChild3" presStyleCnt="0"/>
      <dgm:spPr/>
    </dgm:pt>
    <dgm:pt modelId="{35434D97-4D96-4CA3-B5D4-2AFCC471A39B}" type="pres">
      <dgm:prSet presAssocID="{E215E228-909D-4D63-AD5B-000A66599966}" presName="Name19" presStyleLbl="parChTrans1D2" presStyleIdx="9" presStyleCnt="10"/>
      <dgm:spPr/>
    </dgm:pt>
    <dgm:pt modelId="{05D427B1-F22E-4E90-968B-AD5C59C8846F}" type="pres">
      <dgm:prSet presAssocID="{29F73EA8-4DB4-4FF6-ADA9-BF592A55D573}" presName="Name21" presStyleCnt="0"/>
      <dgm:spPr/>
    </dgm:pt>
    <dgm:pt modelId="{85A42A21-B1F3-4EF0-8829-D8A6B630949E}" type="pres">
      <dgm:prSet presAssocID="{29F73EA8-4DB4-4FF6-ADA9-BF592A55D573}" presName="level2Shape" presStyleLbl="node2" presStyleIdx="9" presStyleCnt="10"/>
      <dgm:spPr/>
    </dgm:pt>
    <dgm:pt modelId="{5162CACD-A4CA-4A16-9C2D-59C1C409A51A}" type="pres">
      <dgm:prSet presAssocID="{29F73EA8-4DB4-4FF6-ADA9-BF592A55D57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995C2005-78D2-401A-9C13-CED9601D2E2C}" type="presOf" srcId="{A6C55D22-67A6-4A1A-B90E-B93922FA96AB}" destId="{123F8165-6BD3-4944-9F8E-C04F601052DE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467A7E16-17D1-43B7-B62A-579D9B353F6A}" srcId="{E4077D0A-89B9-48D0-B430-37B0E120FC14}" destId="{29F73EA8-4DB4-4FF6-ADA9-BF592A55D573}" srcOrd="9" destOrd="0" parTransId="{E215E228-909D-4D63-AD5B-000A66599966}" sibTransId="{D54F5FE2-B03C-40B8-A48D-CD1C28F52ECA}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0C432776-A902-4206-909E-7089F28A05C7}" type="presOf" srcId="{AE2E9EB0-C34D-405E-AC24-AC4512FD6C52}" destId="{8C3D7F53-CD2B-48EE-A5A8-6C4B8BF54235}" srcOrd="0" destOrd="0" presId="urn:microsoft.com/office/officeart/2005/8/layout/hierarchy6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86E9D7B9-73E2-4323-B488-90C5291FD543}" type="presOf" srcId="{29F73EA8-4DB4-4FF6-ADA9-BF592A55D573}" destId="{85A42A21-B1F3-4EF0-8829-D8A6B630949E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AD28E3CD-E146-4934-B367-1A03E8802903}" srcId="{E4077D0A-89B9-48D0-B430-37B0E120FC14}" destId="{A6C55D22-67A6-4A1A-B90E-B93922FA96AB}" srcOrd="8" destOrd="0" parTransId="{AE2E9EB0-C34D-405E-AC24-AC4512FD6C52}" sibTransId="{7E5971A4-5F26-4EF3-8C4F-E677BA6B59D1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46F641FC-171D-4B6A-B730-ABF13D34E8EA}" type="presOf" srcId="{E215E228-909D-4D63-AD5B-000A66599966}" destId="{35434D97-4D96-4CA3-B5D4-2AFCC471A39B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A96BBE78-E92B-41C5-8F5F-99314F79FDD8}" type="presParOf" srcId="{7E6E872F-0F59-4FDB-86CD-2952B89CC653}" destId="{8C3D7F53-CD2B-48EE-A5A8-6C4B8BF54235}" srcOrd="16" destOrd="0" presId="urn:microsoft.com/office/officeart/2005/8/layout/hierarchy6"/>
    <dgm:cxn modelId="{8545C167-8B73-4E43-8759-1EB4FB722BF4}" type="presParOf" srcId="{7E6E872F-0F59-4FDB-86CD-2952B89CC653}" destId="{0C936DFD-B406-4280-8C25-A164DEA164D3}" srcOrd="17" destOrd="0" presId="urn:microsoft.com/office/officeart/2005/8/layout/hierarchy6"/>
    <dgm:cxn modelId="{0E9B4171-4599-4FAE-BE8B-E43F16CACE44}" type="presParOf" srcId="{0C936DFD-B406-4280-8C25-A164DEA164D3}" destId="{123F8165-6BD3-4944-9F8E-C04F601052DE}" srcOrd="0" destOrd="0" presId="urn:microsoft.com/office/officeart/2005/8/layout/hierarchy6"/>
    <dgm:cxn modelId="{3694CD98-4B19-4E04-90EB-02DD24BE99C0}" type="presParOf" srcId="{0C936DFD-B406-4280-8C25-A164DEA164D3}" destId="{E73B7045-8AF4-4519-9305-913269838264}" srcOrd="1" destOrd="0" presId="urn:microsoft.com/office/officeart/2005/8/layout/hierarchy6"/>
    <dgm:cxn modelId="{D75E5D4C-5424-4792-B123-754A35CB5245}" type="presParOf" srcId="{7E6E872F-0F59-4FDB-86CD-2952B89CC653}" destId="{35434D97-4D96-4CA3-B5D4-2AFCC471A39B}" srcOrd="18" destOrd="0" presId="urn:microsoft.com/office/officeart/2005/8/layout/hierarchy6"/>
    <dgm:cxn modelId="{7D0E6970-39A6-4845-B2D8-E68636926689}" type="presParOf" srcId="{7E6E872F-0F59-4FDB-86CD-2952B89CC653}" destId="{05D427B1-F22E-4E90-968B-AD5C59C8846F}" srcOrd="19" destOrd="0" presId="urn:microsoft.com/office/officeart/2005/8/layout/hierarchy6"/>
    <dgm:cxn modelId="{6606AEB3-AF26-4DE4-8064-2F75E936B348}" type="presParOf" srcId="{05D427B1-F22E-4E90-968B-AD5C59C8846F}" destId="{85A42A21-B1F3-4EF0-8829-D8A6B630949E}" srcOrd="0" destOrd="0" presId="urn:microsoft.com/office/officeart/2005/8/layout/hierarchy6"/>
    <dgm:cxn modelId="{BC8E8A8B-E6FA-40F7-A7C8-F3D8DD192A44}" type="presParOf" srcId="{05D427B1-F22E-4E90-968B-AD5C59C8846F}" destId="{5162CACD-A4CA-4A16-9C2D-59C1C409A51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E9714A61-153E-4101-91EB-24554C27B915}">
      <dgm:prSet phldrT="[Text]"/>
      <dgm:spPr/>
      <dgm:t>
        <a:bodyPr/>
        <a:lstStyle/>
        <a:p>
          <a:r>
            <a:rPr lang="en-GB" dirty="0"/>
            <a:t>Ellipses</a:t>
          </a:r>
        </a:p>
      </dgm:t>
    </dgm:pt>
    <dgm:pt modelId="{D89BBD2B-BC38-4747-94DD-B8478127A7EF}" type="parTrans" cxnId="{184F1DF2-D007-4601-8B1D-4048344CD437}">
      <dgm:prSet/>
      <dgm:spPr/>
      <dgm:t>
        <a:bodyPr/>
        <a:lstStyle/>
        <a:p>
          <a:endParaRPr lang="en-GB"/>
        </a:p>
      </dgm:t>
    </dgm:pt>
    <dgm:pt modelId="{893437EA-64F0-45B8-A30B-32DCEDF825C1}" type="sibTrans" cxnId="{184F1DF2-D007-4601-8B1D-4048344CD437}">
      <dgm:prSet/>
      <dgm:spPr/>
      <dgm:t>
        <a:bodyPr/>
        <a:lstStyle/>
        <a:p>
          <a:endParaRPr lang="en-GB"/>
        </a:p>
      </dgm:t>
    </dgm:pt>
    <dgm:pt modelId="{152F9F29-471E-4402-A6CB-6C4DE8D0B2D3}">
      <dgm:prSet phldrT="[Text]"/>
      <dgm:spPr/>
      <dgm:t>
        <a:bodyPr/>
        <a:lstStyle/>
        <a:p>
          <a:r>
            <a:rPr lang="en-GB"/>
            <a:t>Separate </a:t>
          </a:r>
          <a:r>
            <a:rPr lang="en-GB" dirty="0"/>
            <a:t>Clauses</a:t>
          </a:r>
        </a:p>
      </dgm:t>
    </dgm:pt>
    <dgm:pt modelId="{A08B29DA-CE43-498E-80D4-F0DA48F4DB4A}" type="parTrans" cxnId="{E320DDF9-7DAC-4385-8A9A-916483B82CC4}">
      <dgm:prSet/>
      <dgm:spPr/>
      <dgm:t>
        <a:bodyPr/>
        <a:lstStyle/>
        <a:p>
          <a:endParaRPr lang="en-GB"/>
        </a:p>
      </dgm:t>
    </dgm:pt>
    <dgm:pt modelId="{E47030D8-C3E3-4DBA-91FD-851139CEA913}" type="sibTrans" cxnId="{E320DDF9-7DAC-4385-8A9A-916483B82CC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10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10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10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10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10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10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10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10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10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10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10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10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10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10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10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10"/>
      <dgm:spPr/>
    </dgm:pt>
    <dgm:pt modelId="{6B89D460-F967-4673-BCF0-F1E809A7368A}" type="pres">
      <dgm:prSet presAssocID="{FE9A6E57-B6CB-470E-BC55-BD11B8A74D60}" presName="hierChild3" presStyleCnt="0"/>
      <dgm:spPr/>
    </dgm:pt>
    <dgm:pt modelId="{41FE8A42-90E8-4AFF-A25A-5C06FF8F88E6}" type="pres">
      <dgm:prSet presAssocID="{D89BBD2B-BC38-4747-94DD-B8478127A7EF}" presName="Name19" presStyleLbl="parChTrans1D2" presStyleIdx="8" presStyleCnt="10"/>
      <dgm:spPr/>
    </dgm:pt>
    <dgm:pt modelId="{C31F0489-4107-49CC-830D-B4E4E3FC132C}" type="pres">
      <dgm:prSet presAssocID="{E9714A61-153E-4101-91EB-24554C27B915}" presName="Name21" presStyleCnt="0"/>
      <dgm:spPr/>
    </dgm:pt>
    <dgm:pt modelId="{2C87E614-FD35-4795-9F10-FF251BF6B229}" type="pres">
      <dgm:prSet presAssocID="{E9714A61-153E-4101-91EB-24554C27B915}" presName="level2Shape" presStyleLbl="node2" presStyleIdx="8" presStyleCnt="10"/>
      <dgm:spPr/>
    </dgm:pt>
    <dgm:pt modelId="{5BECDAC7-0CED-4567-A1B6-D7F33F203246}" type="pres">
      <dgm:prSet presAssocID="{E9714A61-153E-4101-91EB-24554C27B915}" presName="hierChild3" presStyleCnt="0"/>
      <dgm:spPr/>
    </dgm:pt>
    <dgm:pt modelId="{E86C82B2-B0F4-4228-8706-28877477B368}" type="pres">
      <dgm:prSet presAssocID="{A08B29DA-CE43-498E-80D4-F0DA48F4DB4A}" presName="Name19" presStyleLbl="parChTrans1D2" presStyleIdx="9" presStyleCnt="10"/>
      <dgm:spPr/>
    </dgm:pt>
    <dgm:pt modelId="{B2AAFCCD-B9D5-4CD5-BA29-81DF633FB5B7}" type="pres">
      <dgm:prSet presAssocID="{152F9F29-471E-4402-A6CB-6C4DE8D0B2D3}" presName="Name21" presStyleCnt="0"/>
      <dgm:spPr/>
    </dgm:pt>
    <dgm:pt modelId="{FE979A3B-85AA-49DD-ADF0-8639F2AC5605}" type="pres">
      <dgm:prSet presAssocID="{152F9F29-471E-4402-A6CB-6C4DE8D0B2D3}" presName="level2Shape" presStyleLbl="node2" presStyleIdx="9" presStyleCnt="10"/>
      <dgm:spPr/>
    </dgm:pt>
    <dgm:pt modelId="{9AA503F7-999F-4577-BD73-ABC4D60C549F}" type="pres">
      <dgm:prSet presAssocID="{152F9F29-471E-4402-A6CB-6C4DE8D0B2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FBB230B-6D50-47CD-9C6E-01EEEB14B086}" type="presOf" srcId="{E9714A61-153E-4101-91EB-24554C27B915}" destId="{2C87E614-FD35-4795-9F10-FF251BF6B229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6F89036D-042D-4E1B-AA47-05BB95102D00}" type="presOf" srcId="{152F9F29-471E-4402-A6CB-6C4DE8D0B2D3}" destId="{FE979A3B-85AA-49DD-ADF0-8639F2AC5605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91D455-0ADD-4584-BE84-207FD900D656}" type="presOf" srcId="{D89BBD2B-BC38-4747-94DD-B8478127A7EF}" destId="{41FE8A42-90E8-4AFF-A25A-5C06FF8F88E6}" srcOrd="0" destOrd="0" presId="urn:microsoft.com/office/officeart/2005/8/layout/hierarchy6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4CF597F-245F-42B1-A31C-7A14A07F645A}" type="presOf" srcId="{A08B29DA-CE43-498E-80D4-F0DA48F4DB4A}" destId="{E86C82B2-B0F4-4228-8706-28877477B368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184F1DF2-D007-4601-8B1D-4048344CD437}" srcId="{E4077D0A-89B9-48D0-B430-37B0E120FC14}" destId="{E9714A61-153E-4101-91EB-24554C27B915}" srcOrd="8" destOrd="0" parTransId="{D89BBD2B-BC38-4747-94DD-B8478127A7EF}" sibTransId="{893437EA-64F0-45B8-A30B-32DCEDF825C1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E320DDF9-7DAC-4385-8A9A-916483B82CC4}" srcId="{E4077D0A-89B9-48D0-B430-37B0E120FC14}" destId="{152F9F29-471E-4402-A6CB-6C4DE8D0B2D3}" srcOrd="9" destOrd="0" parTransId="{A08B29DA-CE43-498E-80D4-F0DA48F4DB4A}" sibTransId="{E47030D8-C3E3-4DBA-91FD-851139CEA913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D6A975C1-DFFF-4F96-A425-005369EE14B4}" type="presParOf" srcId="{7E6E872F-0F59-4FDB-86CD-2952B89CC653}" destId="{41FE8A42-90E8-4AFF-A25A-5C06FF8F88E6}" srcOrd="16" destOrd="0" presId="urn:microsoft.com/office/officeart/2005/8/layout/hierarchy6"/>
    <dgm:cxn modelId="{10EAC245-21AF-4E93-B665-F224298C82AF}" type="presParOf" srcId="{7E6E872F-0F59-4FDB-86CD-2952B89CC653}" destId="{C31F0489-4107-49CC-830D-B4E4E3FC132C}" srcOrd="17" destOrd="0" presId="urn:microsoft.com/office/officeart/2005/8/layout/hierarchy6"/>
    <dgm:cxn modelId="{50FCD01B-40DC-4ACE-AF90-5C9BFCBA644B}" type="presParOf" srcId="{C31F0489-4107-49CC-830D-B4E4E3FC132C}" destId="{2C87E614-FD35-4795-9F10-FF251BF6B229}" srcOrd="0" destOrd="0" presId="urn:microsoft.com/office/officeart/2005/8/layout/hierarchy6"/>
    <dgm:cxn modelId="{0CA62CFB-189D-4C69-BF10-4C7390BCC421}" type="presParOf" srcId="{C31F0489-4107-49CC-830D-B4E4E3FC132C}" destId="{5BECDAC7-0CED-4567-A1B6-D7F33F203246}" srcOrd="1" destOrd="0" presId="urn:microsoft.com/office/officeart/2005/8/layout/hierarchy6"/>
    <dgm:cxn modelId="{2457B0A7-EB47-427C-A2CF-CED985DA145E}" type="presParOf" srcId="{7E6E872F-0F59-4FDB-86CD-2952B89CC653}" destId="{E86C82B2-B0F4-4228-8706-28877477B368}" srcOrd="18" destOrd="0" presId="urn:microsoft.com/office/officeart/2005/8/layout/hierarchy6"/>
    <dgm:cxn modelId="{53C7AD07-56D7-4456-9C01-8CC0CDCADA15}" type="presParOf" srcId="{7E6E872F-0F59-4FDB-86CD-2952B89CC653}" destId="{B2AAFCCD-B9D5-4CD5-BA29-81DF633FB5B7}" srcOrd="19" destOrd="0" presId="urn:microsoft.com/office/officeart/2005/8/layout/hierarchy6"/>
    <dgm:cxn modelId="{A98A4BDF-AEF3-4B73-A34F-32A4F05CE8B5}" type="presParOf" srcId="{B2AAFCCD-B9D5-4CD5-BA29-81DF633FB5B7}" destId="{FE979A3B-85AA-49DD-ADF0-8639F2AC5605}" srcOrd="0" destOrd="0" presId="urn:microsoft.com/office/officeart/2005/8/layout/hierarchy6"/>
    <dgm:cxn modelId="{50EDF3E8-225C-48C7-88B5-BF80787D1B24}" type="presParOf" srcId="{B2AAFCCD-B9D5-4CD5-BA29-81DF633FB5B7}" destId="{9AA503F7-999F-4577-BD73-ABC4D60C549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21728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48632" y="539520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45" y="1389969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2697" y="1389969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7250" y="1389969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372177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1803" y="1389969"/>
        <a:ext cx="875610" cy="571878"/>
      </dsp:txXfrm>
    </dsp:sp>
    <dsp:sp modelId="{48516DB7-29AB-44E9-BC63-3A957560A422}">
      <dsp:nvSpPr>
        <dsp:cNvPr id="0" name=""/>
        <dsp:cNvSpPr/>
      </dsp:nvSpPr>
      <dsp:spPr>
        <a:xfrm>
          <a:off x="2232779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1777182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Pauses</a:t>
          </a:r>
        </a:p>
      </dsp:txBody>
      <dsp:txXfrm>
        <a:off x="1794974" y="2240417"/>
        <a:ext cx="875610" cy="571878"/>
      </dsp:txXfrm>
    </dsp:sp>
    <dsp:sp modelId="{ABE48A18-E29C-4FD2-8838-D22BA16854AC}">
      <dsp:nvSpPr>
        <dsp:cNvPr id="0" name=""/>
        <dsp:cNvSpPr/>
      </dsp:nvSpPr>
      <dsp:spPr>
        <a:xfrm>
          <a:off x="3417332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2961734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Lists</a:t>
          </a:r>
        </a:p>
      </dsp:txBody>
      <dsp:txXfrm>
        <a:off x="2979526" y="2240417"/>
        <a:ext cx="875610" cy="571878"/>
      </dsp:txXfrm>
    </dsp:sp>
    <dsp:sp modelId="{8308160B-A56D-406A-B3BC-95BCBA279CD4}">
      <dsp:nvSpPr>
        <dsp:cNvPr id="0" name=""/>
        <dsp:cNvSpPr/>
      </dsp:nvSpPr>
      <dsp:spPr>
        <a:xfrm>
          <a:off x="4009608" y="1979639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4146287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4164079" y="2240417"/>
        <a:ext cx="875610" cy="571878"/>
      </dsp:txXfrm>
    </dsp:sp>
    <dsp:sp modelId="{2C7820C8-1FD1-43E6-A5F5-5A8FF68C16FC}">
      <dsp:nvSpPr>
        <dsp:cNvPr id="0" name=""/>
        <dsp:cNvSpPr/>
      </dsp:nvSpPr>
      <dsp:spPr>
        <a:xfrm>
          <a:off x="4009608" y="1979639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5330840" y="2222625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As part of parentheses</a:t>
          </a:r>
        </a:p>
      </dsp:txBody>
      <dsp:txXfrm>
        <a:off x="5348632" y="2240417"/>
        <a:ext cx="875610" cy="571878"/>
      </dsp:txXfrm>
    </dsp:sp>
    <dsp:sp modelId="{514893FB-E965-460E-A081-BE694362D9C7}">
      <dsp:nvSpPr>
        <dsp:cNvPr id="0" name=""/>
        <dsp:cNvSpPr/>
      </dsp:nvSpPr>
      <dsp:spPr>
        <a:xfrm>
          <a:off x="5194161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4738563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56355" y="1389969"/>
        <a:ext cx="875610" cy="571878"/>
      </dsp:txXfrm>
    </dsp:sp>
    <dsp:sp modelId="{3875CA7B-3C85-4BE6-A775-D9696350D9F9}">
      <dsp:nvSpPr>
        <dsp:cNvPr id="0" name=""/>
        <dsp:cNvSpPr/>
      </dsp:nvSpPr>
      <dsp:spPr>
        <a:xfrm>
          <a:off x="5786437" y="1129191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5923116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0908" y="1389969"/>
        <a:ext cx="875610" cy="571878"/>
      </dsp:txXfrm>
    </dsp:sp>
    <dsp:sp modelId="{2639DCE2-B858-4ED7-A85C-0D1215C44484}">
      <dsp:nvSpPr>
        <dsp:cNvPr id="0" name=""/>
        <dsp:cNvSpPr/>
      </dsp:nvSpPr>
      <dsp:spPr>
        <a:xfrm>
          <a:off x="5786437" y="1129191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7107669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25461" y="1389969"/>
        <a:ext cx="875610" cy="571878"/>
      </dsp:txXfrm>
    </dsp:sp>
    <dsp:sp modelId="{A7505B48-5EBA-43D7-8640-845EC1A5F099}">
      <dsp:nvSpPr>
        <dsp:cNvPr id="0" name=""/>
        <dsp:cNvSpPr/>
      </dsp:nvSpPr>
      <dsp:spPr>
        <a:xfrm>
          <a:off x="5786437" y="1129191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8292222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0014" y="1389969"/>
        <a:ext cx="875610" cy="571878"/>
      </dsp:txXfrm>
    </dsp:sp>
    <dsp:sp modelId="{E56F0EE5-6127-49FF-BD2D-8C4E13BE2419}">
      <dsp:nvSpPr>
        <dsp:cNvPr id="0" name=""/>
        <dsp:cNvSpPr/>
      </dsp:nvSpPr>
      <dsp:spPr>
        <a:xfrm>
          <a:off x="5786437" y="1129191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F8816F-6AC0-427B-9AC2-D9EE4A7B3C73}">
      <dsp:nvSpPr>
        <dsp:cNvPr id="0" name=""/>
        <dsp:cNvSpPr/>
      </dsp:nvSpPr>
      <dsp:spPr>
        <a:xfrm>
          <a:off x="9476774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494566" y="1389969"/>
        <a:ext cx="875610" cy="571878"/>
      </dsp:txXfrm>
    </dsp:sp>
    <dsp:sp modelId="{3ABF57CC-2A29-485D-861E-93B530A2E6D1}">
      <dsp:nvSpPr>
        <dsp:cNvPr id="0" name=""/>
        <dsp:cNvSpPr/>
      </dsp:nvSpPr>
      <dsp:spPr>
        <a:xfrm>
          <a:off x="5786437" y="1129191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E09EFD-1B71-4CA3-9DBC-2D0529E676A6}">
      <dsp:nvSpPr>
        <dsp:cNvPr id="0" name=""/>
        <dsp:cNvSpPr/>
      </dsp:nvSpPr>
      <dsp:spPr>
        <a:xfrm>
          <a:off x="10661327" y="1372177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79119" y="1389969"/>
        <a:ext cx="875610" cy="5718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485541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503377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355925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355925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355925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355925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338089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355925"/>
        <a:ext cx="877772" cy="573290"/>
      </dsp:txXfrm>
    </dsp:sp>
    <dsp:sp modelId="{0AAEE8A1-81E5-4D18-B950-A0AD39220E91}">
      <dsp:nvSpPr>
        <dsp:cNvPr id="0" name=""/>
        <dsp:cNvSpPr/>
      </dsp:nvSpPr>
      <dsp:spPr>
        <a:xfrm>
          <a:off x="5161266" y="1947051"/>
          <a:ext cx="91440" cy="2435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35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4750264" y="2190637"/>
          <a:ext cx="913444" cy="6089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Just for speech!</a:t>
          </a:r>
        </a:p>
      </dsp:txBody>
      <dsp:txXfrm>
        <a:off x="4768100" y="2208473"/>
        <a:ext cx="877772" cy="573290"/>
      </dsp:txXfrm>
    </dsp:sp>
    <dsp:sp modelId="{101FF381-9351-493F-A9D1-E421325509E9}">
      <dsp:nvSpPr>
        <dsp:cNvPr id="0" name=""/>
        <dsp:cNvSpPr/>
      </dsp:nvSpPr>
      <dsp:spPr>
        <a:xfrm>
          <a:off x="5800725" y="1094503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593774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355925"/>
        <a:ext cx="877772" cy="573290"/>
      </dsp:txXfrm>
    </dsp:sp>
    <dsp:sp modelId="{A20CD86E-5CB9-4649-9E02-2B72CA4901A1}">
      <dsp:nvSpPr>
        <dsp:cNvPr id="0" name=""/>
        <dsp:cNvSpPr/>
      </dsp:nvSpPr>
      <dsp:spPr>
        <a:xfrm>
          <a:off x="5800725" y="1094503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7125219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355925"/>
        <a:ext cx="877772" cy="573290"/>
      </dsp:txXfrm>
    </dsp:sp>
    <dsp:sp modelId="{D4A57900-84A8-4F3A-A95E-6101CC3D4ACE}">
      <dsp:nvSpPr>
        <dsp:cNvPr id="0" name=""/>
        <dsp:cNvSpPr/>
      </dsp:nvSpPr>
      <dsp:spPr>
        <a:xfrm>
          <a:off x="5800725" y="1094503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8312696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355925"/>
        <a:ext cx="877772" cy="573290"/>
      </dsp:txXfrm>
    </dsp:sp>
    <dsp:sp modelId="{251D8994-8D0C-465A-99F9-E86425218F22}">
      <dsp:nvSpPr>
        <dsp:cNvPr id="0" name=""/>
        <dsp:cNvSpPr/>
      </dsp:nvSpPr>
      <dsp:spPr>
        <a:xfrm>
          <a:off x="5800725" y="1094503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B5767-C751-431E-9EB5-690D18CEA62B}">
      <dsp:nvSpPr>
        <dsp:cNvPr id="0" name=""/>
        <dsp:cNvSpPr/>
      </dsp:nvSpPr>
      <dsp:spPr>
        <a:xfrm>
          <a:off x="9500174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355925"/>
        <a:ext cx="877772" cy="573290"/>
      </dsp:txXfrm>
    </dsp:sp>
    <dsp:sp modelId="{54C3B770-D180-4FFC-A1AC-B06A96A59190}">
      <dsp:nvSpPr>
        <dsp:cNvPr id="0" name=""/>
        <dsp:cNvSpPr/>
      </dsp:nvSpPr>
      <dsp:spPr>
        <a:xfrm>
          <a:off x="5800725" y="1094503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C1EC69-F2F1-440C-9CF2-4C6103AD5EE2}">
      <dsp:nvSpPr>
        <dsp:cNvPr id="0" name=""/>
        <dsp:cNvSpPr/>
      </dsp:nvSpPr>
      <dsp:spPr>
        <a:xfrm>
          <a:off x="10687651" y="1338089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05487" y="1355925"/>
        <a:ext cx="877772" cy="5732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0840" y="583641"/>
          <a:ext cx="911194" cy="607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48632" y="601433"/>
        <a:ext cx="875610" cy="571878"/>
      </dsp:txXfrm>
    </dsp:sp>
    <dsp:sp modelId="{76649846-3BC9-4AF2-8EFB-EFB494F8B5B0}">
      <dsp:nvSpPr>
        <dsp:cNvPr id="0" name=""/>
        <dsp:cNvSpPr/>
      </dsp:nvSpPr>
      <dsp:spPr>
        <a:xfrm>
          <a:off x="455950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5330487" y="0"/>
              </a:moveTo>
              <a:lnTo>
                <a:pt x="5330487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45" y="1451881"/>
        <a:ext cx="875610" cy="571878"/>
      </dsp:txXfrm>
    </dsp:sp>
    <dsp:sp modelId="{A7E49D6C-8376-4BDE-82B8-9FE98A4C9DCF}">
      <dsp:nvSpPr>
        <dsp:cNvPr id="0" name=""/>
        <dsp:cNvSpPr/>
      </dsp:nvSpPr>
      <dsp:spPr>
        <a:xfrm>
          <a:off x="1640503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4145934" y="0"/>
              </a:moveTo>
              <a:lnTo>
                <a:pt x="4145934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4905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2697" y="1451881"/>
        <a:ext cx="875610" cy="571878"/>
      </dsp:txXfrm>
    </dsp:sp>
    <dsp:sp modelId="{558369AB-D576-453C-818D-CCBCA4C440D7}">
      <dsp:nvSpPr>
        <dsp:cNvPr id="0" name=""/>
        <dsp:cNvSpPr/>
      </dsp:nvSpPr>
      <dsp:spPr>
        <a:xfrm>
          <a:off x="2825055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2961381" y="0"/>
              </a:moveTo>
              <a:lnTo>
                <a:pt x="2961381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69458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87250" y="1451881"/>
        <a:ext cx="875610" cy="571878"/>
      </dsp:txXfrm>
    </dsp:sp>
    <dsp:sp modelId="{2D6BC137-2FB4-41C4-8CC1-134FB3F4DDCC}">
      <dsp:nvSpPr>
        <dsp:cNvPr id="0" name=""/>
        <dsp:cNvSpPr/>
      </dsp:nvSpPr>
      <dsp:spPr>
        <a:xfrm>
          <a:off x="4009608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1776829" y="0"/>
              </a:moveTo>
              <a:lnTo>
                <a:pt x="1776829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4011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71803" y="1451881"/>
        <a:ext cx="875610" cy="571878"/>
      </dsp:txXfrm>
    </dsp:sp>
    <dsp:sp modelId="{10DBA64D-3956-41B1-B013-E9FBA131F749}">
      <dsp:nvSpPr>
        <dsp:cNvPr id="0" name=""/>
        <dsp:cNvSpPr/>
      </dsp:nvSpPr>
      <dsp:spPr>
        <a:xfrm>
          <a:off x="5194161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592276" y="0"/>
              </a:moveTo>
              <a:lnTo>
                <a:pt x="592276" y="121492"/>
              </a:lnTo>
              <a:lnTo>
                <a:pt x="0" y="121492"/>
              </a:lnTo>
              <a:lnTo>
                <a:pt x="0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38563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56355" y="1451881"/>
        <a:ext cx="875610" cy="571878"/>
      </dsp:txXfrm>
    </dsp:sp>
    <dsp:sp modelId="{F54BE747-CB2A-406E-A4E3-D0F82754B34A}">
      <dsp:nvSpPr>
        <dsp:cNvPr id="0" name=""/>
        <dsp:cNvSpPr/>
      </dsp:nvSpPr>
      <dsp:spPr>
        <a:xfrm>
          <a:off x="5786437" y="1191104"/>
          <a:ext cx="592276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92276" y="121492"/>
              </a:lnTo>
              <a:lnTo>
                <a:pt x="592276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23116" y="1434089"/>
          <a:ext cx="911194" cy="607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40908" y="1451881"/>
        <a:ext cx="875610" cy="571878"/>
      </dsp:txXfrm>
    </dsp:sp>
    <dsp:sp modelId="{BF811283-BA90-4B71-8A53-D89928F96DBA}">
      <dsp:nvSpPr>
        <dsp:cNvPr id="0" name=""/>
        <dsp:cNvSpPr/>
      </dsp:nvSpPr>
      <dsp:spPr>
        <a:xfrm>
          <a:off x="6332993" y="2041552"/>
          <a:ext cx="91440" cy="2429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298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5923116" y="2284537"/>
          <a:ext cx="911194" cy="6074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Extra information</a:t>
          </a:r>
        </a:p>
      </dsp:txBody>
      <dsp:txXfrm>
        <a:off x="5940908" y="2302329"/>
        <a:ext cx="875610" cy="571878"/>
      </dsp:txXfrm>
    </dsp:sp>
    <dsp:sp modelId="{D25B9861-18A2-450E-AB77-797F980AA958}">
      <dsp:nvSpPr>
        <dsp:cNvPr id="0" name=""/>
        <dsp:cNvSpPr/>
      </dsp:nvSpPr>
      <dsp:spPr>
        <a:xfrm>
          <a:off x="5786437" y="1191104"/>
          <a:ext cx="1776829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1776829" y="121492"/>
              </a:lnTo>
              <a:lnTo>
                <a:pt x="1776829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07669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25461" y="1451881"/>
        <a:ext cx="875610" cy="571878"/>
      </dsp:txXfrm>
    </dsp:sp>
    <dsp:sp modelId="{7A5F230C-72AD-4DF6-AE7C-475977307C54}">
      <dsp:nvSpPr>
        <dsp:cNvPr id="0" name=""/>
        <dsp:cNvSpPr/>
      </dsp:nvSpPr>
      <dsp:spPr>
        <a:xfrm>
          <a:off x="5786437" y="1191104"/>
          <a:ext cx="2961381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2961381" y="121492"/>
              </a:lnTo>
              <a:lnTo>
                <a:pt x="2961381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8292222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10014" y="1451881"/>
        <a:ext cx="875610" cy="571878"/>
      </dsp:txXfrm>
    </dsp:sp>
    <dsp:sp modelId="{B0225382-FF03-488F-B55B-0948B7869D82}">
      <dsp:nvSpPr>
        <dsp:cNvPr id="0" name=""/>
        <dsp:cNvSpPr/>
      </dsp:nvSpPr>
      <dsp:spPr>
        <a:xfrm>
          <a:off x="5786437" y="1191104"/>
          <a:ext cx="4145934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4145934" y="121492"/>
              </a:lnTo>
              <a:lnTo>
                <a:pt x="4145934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1C36B-C14E-45E2-96B7-D919D35C0852}">
      <dsp:nvSpPr>
        <dsp:cNvPr id="0" name=""/>
        <dsp:cNvSpPr/>
      </dsp:nvSpPr>
      <dsp:spPr>
        <a:xfrm>
          <a:off x="9476774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494566" y="1451881"/>
        <a:ext cx="875610" cy="571878"/>
      </dsp:txXfrm>
    </dsp:sp>
    <dsp:sp modelId="{C5830015-14FC-4B7F-B080-DED15D504C6D}">
      <dsp:nvSpPr>
        <dsp:cNvPr id="0" name=""/>
        <dsp:cNvSpPr/>
      </dsp:nvSpPr>
      <dsp:spPr>
        <a:xfrm>
          <a:off x="5786437" y="1191104"/>
          <a:ext cx="5330487" cy="242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492"/>
              </a:lnTo>
              <a:lnTo>
                <a:pt x="5330487" y="121492"/>
              </a:lnTo>
              <a:lnTo>
                <a:pt x="5330487" y="2429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D2D8C1-1210-4D85-83C2-407C663DF59B}">
      <dsp:nvSpPr>
        <dsp:cNvPr id="0" name=""/>
        <dsp:cNvSpPr/>
      </dsp:nvSpPr>
      <dsp:spPr>
        <a:xfrm>
          <a:off x="10661327" y="1434089"/>
          <a:ext cx="911194" cy="607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679119" y="1451881"/>
        <a:ext cx="875610" cy="5718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49125" y="614881"/>
          <a:ext cx="845948" cy="5639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Punctuation </a:t>
          </a:r>
        </a:p>
      </dsp:txBody>
      <dsp:txXfrm>
        <a:off x="4965643" y="631399"/>
        <a:ext cx="812912" cy="530929"/>
      </dsp:txXfrm>
    </dsp:sp>
    <dsp:sp modelId="{76649846-3BC9-4AF2-8EFB-EFB494F8B5B0}">
      <dsp:nvSpPr>
        <dsp:cNvPr id="0" name=""/>
        <dsp:cNvSpPr/>
      </dsp:nvSpPr>
      <dsp:spPr>
        <a:xfrm>
          <a:off x="423302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4948797" y="0"/>
              </a:moveTo>
              <a:lnTo>
                <a:pt x="4948797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7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Capital letters </a:t>
          </a:r>
        </a:p>
      </dsp:txBody>
      <dsp:txXfrm>
        <a:off x="16845" y="1420951"/>
        <a:ext cx="812912" cy="530929"/>
      </dsp:txXfrm>
    </dsp:sp>
    <dsp:sp modelId="{A7E49D6C-8376-4BDE-82B8-9FE98A4C9DCF}">
      <dsp:nvSpPr>
        <dsp:cNvPr id="0" name=""/>
        <dsp:cNvSpPr/>
      </dsp:nvSpPr>
      <dsp:spPr>
        <a:xfrm>
          <a:off x="1523034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3849065" y="0"/>
              </a:moveTo>
              <a:lnTo>
                <a:pt x="3849065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0006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End of sentence</a:t>
          </a:r>
        </a:p>
      </dsp:txBody>
      <dsp:txXfrm>
        <a:off x="1116578" y="1420951"/>
        <a:ext cx="812912" cy="530929"/>
      </dsp:txXfrm>
    </dsp:sp>
    <dsp:sp modelId="{558369AB-D576-453C-818D-CCBCA4C440D7}">
      <dsp:nvSpPr>
        <dsp:cNvPr id="0" name=""/>
        <dsp:cNvSpPr/>
      </dsp:nvSpPr>
      <dsp:spPr>
        <a:xfrm>
          <a:off x="2622767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2749332" y="0"/>
              </a:moveTo>
              <a:lnTo>
                <a:pt x="2749332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19979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Apostrophes</a:t>
          </a:r>
        </a:p>
      </dsp:txBody>
      <dsp:txXfrm>
        <a:off x="2216311" y="1420951"/>
        <a:ext cx="812912" cy="530929"/>
      </dsp:txXfrm>
    </dsp:sp>
    <dsp:sp modelId="{2D6BC137-2FB4-41C4-8CC1-134FB3F4DDCC}">
      <dsp:nvSpPr>
        <dsp:cNvPr id="0" name=""/>
        <dsp:cNvSpPr/>
      </dsp:nvSpPr>
      <dsp:spPr>
        <a:xfrm>
          <a:off x="37225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1649599" y="0"/>
              </a:moveTo>
              <a:lnTo>
                <a:pt x="1649599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299526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Commas</a:t>
          </a:r>
        </a:p>
      </dsp:txBody>
      <dsp:txXfrm>
        <a:off x="3316044" y="1420951"/>
        <a:ext cx="812912" cy="530929"/>
      </dsp:txXfrm>
    </dsp:sp>
    <dsp:sp modelId="{10DBA64D-3956-41B1-B013-E9FBA131F749}">
      <dsp:nvSpPr>
        <dsp:cNvPr id="0" name=""/>
        <dsp:cNvSpPr/>
      </dsp:nvSpPr>
      <dsp:spPr>
        <a:xfrm>
          <a:off x="4822233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549866" y="0"/>
              </a:moveTo>
              <a:lnTo>
                <a:pt x="549866" y="112793"/>
              </a:lnTo>
              <a:lnTo>
                <a:pt x="0" y="112793"/>
              </a:lnTo>
              <a:lnTo>
                <a:pt x="0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399259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Inverted commas</a:t>
          </a:r>
        </a:p>
      </dsp:txBody>
      <dsp:txXfrm>
        <a:off x="4415777" y="1420951"/>
        <a:ext cx="812912" cy="530929"/>
      </dsp:txXfrm>
    </dsp:sp>
    <dsp:sp modelId="{F54BE747-CB2A-406E-A4E3-D0F82754B34A}">
      <dsp:nvSpPr>
        <dsp:cNvPr id="0" name=""/>
        <dsp:cNvSpPr/>
      </dsp:nvSpPr>
      <dsp:spPr>
        <a:xfrm>
          <a:off x="5372100" y="1178846"/>
          <a:ext cx="549866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549866" y="112793"/>
              </a:lnTo>
              <a:lnTo>
                <a:pt x="549866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498992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Parentheses</a:t>
          </a:r>
        </a:p>
      </dsp:txBody>
      <dsp:txXfrm>
        <a:off x="5515510" y="1420951"/>
        <a:ext cx="812912" cy="530929"/>
      </dsp:txXfrm>
    </dsp:sp>
    <dsp:sp modelId="{D25B9861-18A2-450E-AB77-797F980AA958}">
      <dsp:nvSpPr>
        <dsp:cNvPr id="0" name=""/>
        <dsp:cNvSpPr/>
      </dsp:nvSpPr>
      <dsp:spPr>
        <a:xfrm>
          <a:off x="5372100" y="1178846"/>
          <a:ext cx="1649599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1649599" y="112793"/>
              </a:lnTo>
              <a:lnTo>
                <a:pt x="1649599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6598725" y="1404433"/>
          <a:ext cx="845948" cy="56396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Bullet points</a:t>
          </a:r>
        </a:p>
      </dsp:txBody>
      <dsp:txXfrm>
        <a:off x="6615243" y="1420951"/>
        <a:ext cx="812912" cy="530929"/>
      </dsp:txXfrm>
    </dsp:sp>
    <dsp:sp modelId="{CB9CF96A-77C2-4CEB-8E53-D950CF3BF5F2}">
      <dsp:nvSpPr>
        <dsp:cNvPr id="0" name=""/>
        <dsp:cNvSpPr/>
      </dsp:nvSpPr>
      <dsp:spPr>
        <a:xfrm>
          <a:off x="6975979" y="1968398"/>
          <a:ext cx="91440" cy="2255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55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6598725" y="2193985"/>
          <a:ext cx="845948" cy="5639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Used in big lists</a:t>
          </a:r>
        </a:p>
      </dsp:txBody>
      <dsp:txXfrm>
        <a:off x="6615243" y="2210503"/>
        <a:ext cx="812912" cy="530929"/>
      </dsp:txXfrm>
    </dsp:sp>
    <dsp:sp modelId="{664A4EAE-B87D-4940-8EBA-C1799DB812C8}">
      <dsp:nvSpPr>
        <dsp:cNvPr id="0" name=""/>
        <dsp:cNvSpPr/>
      </dsp:nvSpPr>
      <dsp:spPr>
        <a:xfrm>
          <a:off x="5372100" y="1178846"/>
          <a:ext cx="2749332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2749332" y="112793"/>
              </a:lnTo>
              <a:lnTo>
                <a:pt x="2749332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7698458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Hyphens</a:t>
          </a:r>
        </a:p>
      </dsp:txBody>
      <dsp:txXfrm>
        <a:off x="7714976" y="1420951"/>
        <a:ext cx="812912" cy="530929"/>
      </dsp:txXfrm>
    </dsp:sp>
    <dsp:sp modelId="{6818FE8B-DDA1-427F-8D89-A8C00BA855FB}">
      <dsp:nvSpPr>
        <dsp:cNvPr id="0" name=""/>
        <dsp:cNvSpPr/>
      </dsp:nvSpPr>
      <dsp:spPr>
        <a:xfrm>
          <a:off x="5372100" y="1178846"/>
          <a:ext cx="3849065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3849065" y="112793"/>
              </a:lnTo>
              <a:lnTo>
                <a:pt x="3849065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F4A49-088F-40B0-8429-EF8AA636FF5E}">
      <dsp:nvSpPr>
        <dsp:cNvPr id="0" name=""/>
        <dsp:cNvSpPr/>
      </dsp:nvSpPr>
      <dsp:spPr>
        <a:xfrm>
          <a:off x="8798190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Ellipses</a:t>
          </a:r>
        </a:p>
      </dsp:txBody>
      <dsp:txXfrm>
        <a:off x="8814708" y="1420951"/>
        <a:ext cx="812912" cy="530929"/>
      </dsp:txXfrm>
    </dsp:sp>
    <dsp:sp modelId="{E09041DE-6872-4E3A-A929-848EC2B9CFB1}">
      <dsp:nvSpPr>
        <dsp:cNvPr id="0" name=""/>
        <dsp:cNvSpPr/>
      </dsp:nvSpPr>
      <dsp:spPr>
        <a:xfrm>
          <a:off x="5372100" y="1178846"/>
          <a:ext cx="4948797" cy="225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93"/>
              </a:lnTo>
              <a:lnTo>
                <a:pt x="4948797" y="112793"/>
              </a:lnTo>
              <a:lnTo>
                <a:pt x="4948797" y="22558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A20F3F-8226-497B-80E9-E0E99CF4D876}">
      <dsp:nvSpPr>
        <dsp:cNvPr id="0" name=""/>
        <dsp:cNvSpPr/>
      </dsp:nvSpPr>
      <dsp:spPr>
        <a:xfrm>
          <a:off x="9897923" y="1404433"/>
          <a:ext cx="845948" cy="5639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Separate </a:t>
          </a:r>
          <a:r>
            <a:rPr lang="en-GB" sz="900" kern="1200" dirty="0"/>
            <a:t>Clauses</a:t>
          </a:r>
        </a:p>
      </dsp:txBody>
      <dsp:txXfrm>
        <a:off x="9914441" y="1420951"/>
        <a:ext cx="812912" cy="5309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74956" y="0"/>
          <a:ext cx="901642" cy="601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292561" y="17605"/>
        <a:ext cx="866432" cy="565884"/>
      </dsp:txXfrm>
    </dsp:sp>
    <dsp:sp modelId="{76649846-3BC9-4AF2-8EFB-EFB494F8B5B0}">
      <dsp:nvSpPr>
        <dsp:cNvPr id="0" name=""/>
        <dsp:cNvSpPr/>
      </dsp:nvSpPr>
      <dsp:spPr>
        <a:xfrm>
          <a:off x="451170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5274607" y="0"/>
              </a:moveTo>
              <a:lnTo>
                <a:pt x="527460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4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7954" y="859137"/>
        <a:ext cx="866432" cy="565884"/>
      </dsp:txXfrm>
    </dsp:sp>
    <dsp:sp modelId="{A7E49D6C-8376-4BDE-82B8-9FE98A4C9DCF}">
      <dsp:nvSpPr>
        <dsp:cNvPr id="0" name=""/>
        <dsp:cNvSpPr/>
      </dsp:nvSpPr>
      <dsp:spPr>
        <a:xfrm>
          <a:off x="1623305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4102472" y="0"/>
              </a:moveTo>
              <a:lnTo>
                <a:pt x="410247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248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190089" y="859137"/>
        <a:ext cx="866432" cy="565884"/>
      </dsp:txXfrm>
    </dsp:sp>
    <dsp:sp modelId="{558369AB-D576-453C-818D-CCBCA4C440D7}">
      <dsp:nvSpPr>
        <dsp:cNvPr id="0" name=""/>
        <dsp:cNvSpPr/>
      </dsp:nvSpPr>
      <dsp:spPr>
        <a:xfrm>
          <a:off x="2795440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2930337" y="0"/>
              </a:moveTo>
              <a:lnTo>
                <a:pt x="293033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461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62224" y="859137"/>
        <a:ext cx="866432" cy="565884"/>
      </dsp:txXfrm>
    </dsp:sp>
    <dsp:sp modelId="{2D6BC137-2FB4-41C4-8CC1-134FB3F4DDCC}">
      <dsp:nvSpPr>
        <dsp:cNvPr id="0" name=""/>
        <dsp:cNvSpPr/>
      </dsp:nvSpPr>
      <dsp:spPr>
        <a:xfrm>
          <a:off x="3967575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1758202" y="0"/>
              </a:moveTo>
              <a:lnTo>
                <a:pt x="1758202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675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34359" y="859137"/>
        <a:ext cx="866432" cy="565884"/>
      </dsp:txXfrm>
    </dsp:sp>
    <dsp:sp modelId="{10DBA64D-3956-41B1-B013-E9FBA131F749}">
      <dsp:nvSpPr>
        <dsp:cNvPr id="0" name=""/>
        <dsp:cNvSpPr/>
      </dsp:nvSpPr>
      <dsp:spPr>
        <a:xfrm>
          <a:off x="5139710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8888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06494" y="859137"/>
        <a:ext cx="866432" cy="565884"/>
      </dsp:txXfrm>
    </dsp:sp>
    <dsp:sp modelId="{F54BE747-CB2A-406E-A4E3-D0F82754B34A}">
      <dsp:nvSpPr>
        <dsp:cNvPr id="0" name=""/>
        <dsp:cNvSpPr/>
      </dsp:nvSpPr>
      <dsp:spPr>
        <a:xfrm>
          <a:off x="5725778" y="601094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6102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878629" y="859137"/>
        <a:ext cx="866432" cy="565884"/>
      </dsp:txXfrm>
    </dsp:sp>
    <dsp:sp modelId="{D25B9861-18A2-450E-AB77-797F980AA958}">
      <dsp:nvSpPr>
        <dsp:cNvPr id="0" name=""/>
        <dsp:cNvSpPr/>
      </dsp:nvSpPr>
      <dsp:spPr>
        <a:xfrm>
          <a:off x="5725778" y="601094"/>
          <a:ext cx="175820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1758202" y="120218"/>
              </a:lnTo>
              <a:lnTo>
                <a:pt x="175820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3315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050764" y="859137"/>
        <a:ext cx="866432" cy="565884"/>
      </dsp:txXfrm>
    </dsp:sp>
    <dsp:sp modelId="{664A4EAE-B87D-4940-8EBA-C1799DB812C8}">
      <dsp:nvSpPr>
        <dsp:cNvPr id="0" name=""/>
        <dsp:cNvSpPr/>
      </dsp:nvSpPr>
      <dsp:spPr>
        <a:xfrm>
          <a:off x="5725778" y="601094"/>
          <a:ext cx="293033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2930337" y="120218"/>
              </a:lnTo>
              <a:lnTo>
                <a:pt x="293033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205294" y="841532"/>
          <a:ext cx="901642" cy="60109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222899" y="859137"/>
        <a:ext cx="866432" cy="565884"/>
      </dsp:txXfrm>
    </dsp:sp>
    <dsp:sp modelId="{41E0EF59-6561-479B-AB14-12E8AA05611B}">
      <dsp:nvSpPr>
        <dsp:cNvPr id="0" name=""/>
        <dsp:cNvSpPr/>
      </dsp:nvSpPr>
      <dsp:spPr>
        <a:xfrm>
          <a:off x="8070047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586067" y="0"/>
              </a:moveTo>
              <a:lnTo>
                <a:pt x="586067" y="120218"/>
              </a:lnTo>
              <a:lnTo>
                <a:pt x="0" y="120218"/>
              </a:lnTo>
              <a:lnTo>
                <a:pt x="0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5CF22-A315-4BD8-9FB4-E748331026DF}">
      <dsp:nvSpPr>
        <dsp:cNvPr id="0" name=""/>
        <dsp:cNvSpPr/>
      </dsp:nvSpPr>
      <dsp:spPr>
        <a:xfrm>
          <a:off x="7619226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join prefix &amp; suffix vowels</a:t>
          </a:r>
        </a:p>
      </dsp:txBody>
      <dsp:txXfrm>
        <a:off x="7636831" y="1700670"/>
        <a:ext cx="866432" cy="565884"/>
      </dsp:txXfrm>
    </dsp:sp>
    <dsp:sp modelId="{B311967F-3F6C-4AE8-A415-5BA10A2ECF92}">
      <dsp:nvSpPr>
        <dsp:cNvPr id="0" name=""/>
        <dsp:cNvSpPr/>
      </dsp:nvSpPr>
      <dsp:spPr>
        <a:xfrm>
          <a:off x="8656115" y="1442627"/>
          <a:ext cx="58606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86067" y="120218"/>
              </a:lnTo>
              <a:lnTo>
                <a:pt x="586067" y="24043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A663D-ABDA-4961-9E59-1F0552338903}">
      <dsp:nvSpPr>
        <dsp:cNvPr id="0" name=""/>
        <dsp:cNvSpPr/>
      </dsp:nvSpPr>
      <dsp:spPr>
        <a:xfrm>
          <a:off x="8791361" y="1683065"/>
          <a:ext cx="901642" cy="60109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To avoid ambiguity</a:t>
          </a:r>
        </a:p>
      </dsp:txBody>
      <dsp:txXfrm>
        <a:off x="8808966" y="1700670"/>
        <a:ext cx="866432" cy="565884"/>
      </dsp:txXfrm>
    </dsp:sp>
    <dsp:sp modelId="{72FFF0CF-BA15-490B-A22C-A336A75FDEC2}">
      <dsp:nvSpPr>
        <dsp:cNvPr id="0" name=""/>
        <dsp:cNvSpPr/>
      </dsp:nvSpPr>
      <dsp:spPr>
        <a:xfrm>
          <a:off x="5725778" y="601094"/>
          <a:ext cx="4102472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4102472" y="120218"/>
              </a:lnTo>
              <a:lnTo>
                <a:pt x="4102472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77429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395034" y="859137"/>
        <a:ext cx="866432" cy="565884"/>
      </dsp:txXfrm>
    </dsp:sp>
    <dsp:sp modelId="{87C553A0-A214-48E2-ACBF-11720CDD9287}">
      <dsp:nvSpPr>
        <dsp:cNvPr id="0" name=""/>
        <dsp:cNvSpPr/>
      </dsp:nvSpPr>
      <dsp:spPr>
        <a:xfrm>
          <a:off x="5725778" y="601094"/>
          <a:ext cx="5274607" cy="240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8"/>
              </a:lnTo>
              <a:lnTo>
                <a:pt x="5274607" y="120218"/>
              </a:lnTo>
              <a:lnTo>
                <a:pt x="5274607" y="24043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3355A-9FCA-47C7-8BDD-EBEFB4C785D7}">
      <dsp:nvSpPr>
        <dsp:cNvPr id="0" name=""/>
        <dsp:cNvSpPr/>
      </dsp:nvSpPr>
      <dsp:spPr>
        <a:xfrm>
          <a:off x="10549564" y="841532"/>
          <a:ext cx="901642" cy="6010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567169" y="859137"/>
        <a:ext cx="866432" cy="56588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60979" y="531843"/>
          <a:ext cx="897866" cy="5985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278511" y="549375"/>
        <a:ext cx="862802" cy="563513"/>
      </dsp:txXfrm>
    </dsp:sp>
    <dsp:sp modelId="{76649846-3BC9-4AF2-8EFB-EFB494F8B5B0}">
      <dsp:nvSpPr>
        <dsp:cNvPr id="0" name=""/>
        <dsp:cNvSpPr/>
      </dsp:nvSpPr>
      <dsp:spPr>
        <a:xfrm>
          <a:off x="457395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5252516" y="0"/>
              </a:moveTo>
              <a:lnTo>
                <a:pt x="5252516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846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25994" y="1387383"/>
        <a:ext cx="862802" cy="563513"/>
      </dsp:txXfrm>
    </dsp:sp>
    <dsp:sp modelId="{A7E49D6C-8376-4BDE-82B8-9FE98A4C9DCF}">
      <dsp:nvSpPr>
        <dsp:cNvPr id="0" name=""/>
        <dsp:cNvSpPr/>
      </dsp:nvSpPr>
      <dsp:spPr>
        <a:xfrm>
          <a:off x="1624621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4085290" y="0"/>
              </a:moveTo>
              <a:lnTo>
                <a:pt x="4085290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7568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193220" y="1387383"/>
        <a:ext cx="862802" cy="563513"/>
      </dsp:txXfrm>
    </dsp:sp>
    <dsp:sp modelId="{558369AB-D576-453C-818D-CCBCA4C440D7}">
      <dsp:nvSpPr>
        <dsp:cNvPr id="0" name=""/>
        <dsp:cNvSpPr/>
      </dsp:nvSpPr>
      <dsp:spPr>
        <a:xfrm>
          <a:off x="2791847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2918064" y="0"/>
              </a:moveTo>
              <a:lnTo>
                <a:pt x="2918064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4291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60446" y="1387383"/>
        <a:ext cx="862802" cy="563513"/>
      </dsp:txXfrm>
    </dsp:sp>
    <dsp:sp modelId="{2D6BC137-2FB4-41C4-8CC1-134FB3F4DDCC}">
      <dsp:nvSpPr>
        <dsp:cNvPr id="0" name=""/>
        <dsp:cNvSpPr/>
      </dsp:nvSpPr>
      <dsp:spPr>
        <a:xfrm>
          <a:off x="3959073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1750838" y="0"/>
              </a:moveTo>
              <a:lnTo>
                <a:pt x="1750838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10140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27672" y="1387383"/>
        <a:ext cx="862802" cy="563513"/>
      </dsp:txXfrm>
    </dsp:sp>
    <dsp:sp modelId="{10DBA64D-3956-41B1-B013-E9FBA131F749}">
      <dsp:nvSpPr>
        <dsp:cNvPr id="0" name=""/>
        <dsp:cNvSpPr/>
      </dsp:nvSpPr>
      <dsp:spPr>
        <a:xfrm>
          <a:off x="5126299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583612" y="0"/>
              </a:moveTo>
              <a:lnTo>
                <a:pt x="583612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67736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694898" y="1387383"/>
        <a:ext cx="862802" cy="563513"/>
      </dsp:txXfrm>
    </dsp:sp>
    <dsp:sp modelId="{F54BE747-CB2A-406E-A4E3-D0F82754B34A}">
      <dsp:nvSpPr>
        <dsp:cNvPr id="0" name=""/>
        <dsp:cNvSpPr/>
      </dsp:nvSpPr>
      <dsp:spPr>
        <a:xfrm>
          <a:off x="5709912" y="1130420"/>
          <a:ext cx="583612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83612" y="119715"/>
              </a:lnTo>
              <a:lnTo>
                <a:pt x="583612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844592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862124" y="1387383"/>
        <a:ext cx="862802" cy="563513"/>
      </dsp:txXfrm>
    </dsp:sp>
    <dsp:sp modelId="{D25B9861-18A2-450E-AB77-797F980AA958}">
      <dsp:nvSpPr>
        <dsp:cNvPr id="0" name=""/>
        <dsp:cNvSpPr/>
      </dsp:nvSpPr>
      <dsp:spPr>
        <a:xfrm>
          <a:off x="5709912" y="1130420"/>
          <a:ext cx="1750838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750838" y="119715"/>
              </a:lnTo>
              <a:lnTo>
                <a:pt x="1750838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011818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029350" y="1387383"/>
        <a:ext cx="862802" cy="563513"/>
      </dsp:txXfrm>
    </dsp:sp>
    <dsp:sp modelId="{664A4EAE-B87D-4940-8EBA-C1799DB812C8}">
      <dsp:nvSpPr>
        <dsp:cNvPr id="0" name=""/>
        <dsp:cNvSpPr/>
      </dsp:nvSpPr>
      <dsp:spPr>
        <a:xfrm>
          <a:off x="5709912" y="1130420"/>
          <a:ext cx="291806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2918064" y="119715"/>
              </a:lnTo>
              <a:lnTo>
                <a:pt x="2918064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179044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196576" y="1387383"/>
        <a:ext cx="862802" cy="563513"/>
      </dsp:txXfrm>
    </dsp:sp>
    <dsp:sp modelId="{72FFF0CF-BA15-490B-A22C-A336A75FDEC2}">
      <dsp:nvSpPr>
        <dsp:cNvPr id="0" name=""/>
        <dsp:cNvSpPr/>
      </dsp:nvSpPr>
      <dsp:spPr>
        <a:xfrm>
          <a:off x="5709912" y="1130420"/>
          <a:ext cx="408529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4085290" y="119715"/>
              </a:lnTo>
              <a:lnTo>
                <a:pt x="4085290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346270" y="1369851"/>
          <a:ext cx="897866" cy="59857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363802" y="1387383"/>
        <a:ext cx="862802" cy="563513"/>
      </dsp:txXfrm>
    </dsp:sp>
    <dsp:sp modelId="{AB6FCFD5-F7B1-4C5C-9846-2947B99DA839}">
      <dsp:nvSpPr>
        <dsp:cNvPr id="0" name=""/>
        <dsp:cNvSpPr/>
      </dsp:nvSpPr>
      <dsp:spPr>
        <a:xfrm>
          <a:off x="8627977" y="1968429"/>
          <a:ext cx="1167225" cy="239430"/>
        </a:xfrm>
        <a:custGeom>
          <a:avLst/>
          <a:gdLst/>
          <a:ahLst/>
          <a:cxnLst/>
          <a:rect l="0" t="0" r="0" b="0"/>
          <a:pathLst>
            <a:path>
              <a:moveTo>
                <a:pt x="1167225" y="0"/>
              </a:moveTo>
              <a:lnTo>
                <a:pt x="1167225" y="119715"/>
              </a:lnTo>
              <a:lnTo>
                <a:pt x="0" y="119715"/>
              </a:lnTo>
              <a:lnTo>
                <a:pt x="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90BF8-0D3E-4501-AAC5-8DF73572D87F}">
      <dsp:nvSpPr>
        <dsp:cNvPr id="0" name=""/>
        <dsp:cNvSpPr/>
      </dsp:nvSpPr>
      <dsp:spPr>
        <a:xfrm>
          <a:off x="7997419" y="2207860"/>
          <a:ext cx="1261115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Abbreviation</a:t>
          </a:r>
        </a:p>
      </dsp:txBody>
      <dsp:txXfrm>
        <a:off x="8014951" y="2225392"/>
        <a:ext cx="1226051" cy="563513"/>
      </dsp:txXfrm>
    </dsp:sp>
    <dsp:sp modelId="{F6A732F6-228A-4474-8932-BF578911BDEB}">
      <dsp:nvSpPr>
        <dsp:cNvPr id="0" name=""/>
        <dsp:cNvSpPr/>
      </dsp:nvSpPr>
      <dsp:spPr>
        <a:xfrm>
          <a:off x="9795203" y="1968429"/>
          <a:ext cx="181624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81624" y="119715"/>
              </a:lnTo>
              <a:lnTo>
                <a:pt x="181624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99745F-B183-409F-BD4B-377B639926A1}">
      <dsp:nvSpPr>
        <dsp:cNvPr id="0" name=""/>
        <dsp:cNvSpPr/>
      </dsp:nvSpPr>
      <dsp:spPr>
        <a:xfrm>
          <a:off x="9527895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Incomplete thought</a:t>
          </a:r>
        </a:p>
      </dsp:txBody>
      <dsp:txXfrm>
        <a:off x="9545427" y="2225392"/>
        <a:ext cx="862802" cy="563513"/>
      </dsp:txXfrm>
    </dsp:sp>
    <dsp:sp modelId="{9A5773DB-93F2-4D16-BB38-07F17E2525E4}">
      <dsp:nvSpPr>
        <dsp:cNvPr id="0" name=""/>
        <dsp:cNvSpPr/>
      </dsp:nvSpPr>
      <dsp:spPr>
        <a:xfrm>
          <a:off x="9795203" y="1968429"/>
          <a:ext cx="1348850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1348850" y="119715"/>
              </a:lnTo>
              <a:lnTo>
                <a:pt x="1348850" y="2394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E6FF46-055D-48B9-B87B-A7FD61F69D50}">
      <dsp:nvSpPr>
        <dsp:cNvPr id="0" name=""/>
        <dsp:cNvSpPr/>
      </dsp:nvSpPr>
      <dsp:spPr>
        <a:xfrm>
          <a:off x="10695121" y="2207860"/>
          <a:ext cx="897866" cy="598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Set atmosphere</a:t>
          </a:r>
        </a:p>
      </dsp:txBody>
      <dsp:txXfrm>
        <a:off x="10712653" y="2225392"/>
        <a:ext cx="862802" cy="563513"/>
      </dsp:txXfrm>
    </dsp:sp>
    <dsp:sp modelId="{41174007-55A6-4C70-A27F-451FD1851690}">
      <dsp:nvSpPr>
        <dsp:cNvPr id="0" name=""/>
        <dsp:cNvSpPr/>
      </dsp:nvSpPr>
      <dsp:spPr>
        <a:xfrm>
          <a:off x="5709912" y="1130420"/>
          <a:ext cx="5252516" cy="23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15"/>
              </a:lnTo>
              <a:lnTo>
                <a:pt x="5252516" y="119715"/>
              </a:lnTo>
              <a:lnTo>
                <a:pt x="5252516" y="2394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513496" y="1369851"/>
          <a:ext cx="897866" cy="5985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531028" y="1387383"/>
        <a:ext cx="862802" cy="5635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44002" y="938385"/>
          <a:ext cx="913444" cy="6089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361838" y="956221"/>
        <a:ext cx="877772" cy="573290"/>
      </dsp:txXfrm>
    </dsp:sp>
    <dsp:sp modelId="{76649846-3BC9-4AF2-8EFB-EFB494F8B5B0}">
      <dsp:nvSpPr>
        <dsp:cNvPr id="0" name=""/>
        <dsp:cNvSpPr/>
      </dsp:nvSpPr>
      <dsp:spPr>
        <a:xfrm>
          <a:off x="457076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5343648" y="0"/>
              </a:moveTo>
              <a:lnTo>
                <a:pt x="534364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190" y="1808769"/>
        <a:ext cx="877772" cy="573290"/>
      </dsp:txXfrm>
    </dsp:sp>
    <dsp:sp modelId="{A7E49D6C-8376-4BDE-82B8-9FE98A4C9DCF}">
      <dsp:nvSpPr>
        <dsp:cNvPr id="0" name=""/>
        <dsp:cNvSpPr/>
      </dsp:nvSpPr>
      <dsp:spPr>
        <a:xfrm>
          <a:off x="1644553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4156171" y="0"/>
              </a:moveTo>
              <a:lnTo>
                <a:pt x="4156171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783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05667" y="1808769"/>
        <a:ext cx="877772" cy="573290"/>
      </dsp:txXfrm>
    </dsp:sp>
    <dsp:sp modelId="{558369AB-D576-453C-818D-CCBCA4C440D7}">
      <dsp:nvSpPr>
        <dsp:cNvPr id="0" name=""/>
        <dsp:cNvSpPr/>
      </dsp:nvSpPr>
      <dsp:spPr>
        <a:xfrm>
          <a:off x="2832031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2968693" y="0"/>
              </a:moveTo>
              <a:lnTo>
                <a:pt x="2968693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530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393145" y="1808769"/>
        <a:ext cx="877772" cy="573290"/>
      </dsp:txXfrm>
    </dsp:sp>
    <dsp:sp modelId="{2D6BC137-2FB4-41C4-8CC1-134FB3F4DDCC}">
      <dsp:nvSpPr>
        <dsp:cNvPr id="0" name=""/>
        <dsp:cNvSpPr/>
      </dsp:nvSpPr>
      <dsp:spPr>
        <a:xfrm>
          <a:off x="4019508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1781216" y="0"/>
              </a:moveTo>
              <a:lnTo>
                <a:pt x="1781216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6278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580622" y="1808769"/>
        <a:ext cx="877772" cy="573290"/>
      </dsp:txXfrm>
    </dsp:sp>
    <dsp:sp modelId="{10DBA64D-3956-41B1-B013-E9FBA131F749}">
      <dsp:nvSpPr>
        <dsp:cNvPr id="0" name=""/>
        <dsp:cNvSpPr/>
      </dsp:nvSpPr>
      <dsp:spPr>
        <a:xfrm>
          <a:off x="5206986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593738" y="0"/>
              </a:moveTo>
              <a:lnTo>
                <a:pt x="593738" y="121792"/>
              </a:lnTo>
              <a:lnTo>
                <a:pt x="0" y="121792"/>
              </a:lnTo>
              <a:lnTo>
                <a:pt x="0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5026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768100" y="1808769"/>
        <a:ext cx="877772" cy="573290"/>
      </dsp:txXfrm>
    </dsp:sp>
    <dsp:sp modelId="{F54BE747-CB2A-406E-A4E3-D0F82754B34A}">
      <dsp:nvSpPr>
        <dsp:cNvPr id="0" name=""/>
        <dsp:cNvSpPr/>
      </dsp:nvSpPr>
      <dsp:spPr>
        <a:xfrm>
          <a:off x="5800725" y="1547347"/>
          <a:ext cx="59373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93738" y="121792"/>
              </a:lnTo>
              <a:lnTo>
                <a:pt x="59373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5937741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5955577" y="1808769"/>
        <a:ext cx="877772" cy="573290"/>
      </dsp:txXfrm>
    </dsp:sp>
    <dsp:sp modelId="{D25B9861-18A2-450E-AB77-797F980AA958}">
      <dsp:nvSpPr>
        <dsp:cNvPr id="0" name=""/>
        <dsp:cNvSpPr/>
      </dsp:nvSpPr>
      <dsp:spPr>
        <a:xfrm>
          <a:off x="5800725" y="1547347"/>
          <a:ext cx="1781216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1781216" y="121792"/>
              </a:lnTo>
              <a:lnTo>
                <a:pt x="1781216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7125219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43055" y="1808769"/>
        <a:ext cx="877772" cy="573290"/>
      </dsp:txXfrm>
    </dsp:sp>
    <dsp:sp modelId="{664A4EAE-B87D-4940-8EBA-C1799DB812C8}">
      <dsp:nvSpPr>
        <dsp:cNvPr id="0" name=""/>
        <dsp:cNvSpPr/>
      </dsp:nvSpPr>
      <dsp:spPr>
        <a:xfrm>
          <a:off x="5800725" y="1547347"/>
          <a:ext cx="2968693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2968693" y="121792"/>
              </a:lnTo>
              <a:lnTo>
                <a:pt x="2968693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8312696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30532" y="1808769"/>
        <a:ext cx="877772" cy="573290"/>
      </dsp:txXfrm>
    </dsp:sp>
    <dsp:sp modelId="{72FFF0CF-BA15-490B-A22C-A336A75FDEC2}">
      <dsp:nvSpPr>
        <dsp:cNvPr id="0" name=""/>
        <dsp:cNvSpPr/>
      </dsp:nvSpPr>
      <dsp:spPr>
        <a:xfrm>
          <a:off x="5800725" y="1547347"/>
          <a:ext cx="4156171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4156171" y="121792"/>
              </a:lnTo>
              <a:lnTo>
                <a:pt x="4156171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FEAA7-C7A0-4299-8937-2B9B25B781B4}">
      <dsp:nvSpPr>
        <dsp:cNvPr id="0" name=""/>
        <dsp:cNvSpPr/>
      </dsp:nvSpPr>
      <dsp:spPr>
        <a:xfrm>
          <a:off x="9500174" y="1790933"/>
          <a:ext cx="913444" cy="6089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18010" y="1808769"/>
        <a:ext cx="877772" cy="573290"/>
      </dsp:txXfrm>
    </dsp:sp>
    <dsp:sp modelId="{41174007-55A6-4C70-A27F-451FD1851690}">
      <dsp:nvSpPr>
        <dsp:cNvPr id="0" name=""/>
        <dsp:cNvSpPr/>
      </dsp:nvSpPr>
      <dsp:spPr>
        <a:xfrm>
          <a:off x="5800725" y="1547347"/>
          <a:ext cx="5343648" cy="243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792"/>
              </a:lnTo>
              <a:lnTo>
                <a:pt x="5343648" y="121792"/>
              </a:lnTo>
              <a:lnTo>
                <a:pt x="5343648" y="2435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EFC07-AC78-49F7-AB4D-533AE95596B3}">
      <dsp:nvSpPr>
        <dsp:cNvPr id="0" name=""/>
        <dsp:cNvSpPr/>
      </dsp:nvSpPr>
      <dsp:spPr>
        <a:xfrm>
          <a:off x="10687651" y="1790933"/>
          <a:ext cx="913444" cy="6089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Separate Clauses</a:t>
          </a:r>
        </a:p>
      </dsp:txBody>
      <dsp:txXfrm>
        <a:off x="10705487" y="1808769"/>
        <a:ext cx="877772" cy="573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46452" y="1089535"/>
          <a:ext cx="1651419" cy="61646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Punctuation</a:t>
          </a:r>
        </a:p>
      </dsp:txBody>
      <dsp:txXfrm>
        <a:off x="5064508" y="1107591"/>
        <a:ext cx="1615307" cy="580350"/>
      </dsp:txXfrm>
    </dsp:sp>
    <dsp:sp modelId="{76649846-3BC9-4AF2-8EFB-EFB494F8B5B0}">
      <dsp:nvSpPr>
        <dsp:cNvPr id="0" name=""/>
        <dsp:cNvSpPr/>
      </dsp:nvSpPr>
      <dsp:spPr>
        <a:xfrm>
          <a:off x="462705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5409457" y="0"/>
              </a:moveTo>
              <a:lnTo>
                <a:pt x="5409457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8" y="1952582"/>
          <a:ext cx="924693" cy="61646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</a:t>
          </a:r>
        </a:p>
      </dsp:txBody>
      <dsp:txXfrm>
        <a:off x="18414" y="1970638"/>
        <a:ext cx="888581" cy="580350"/>
      </dsp:txXfrm>
    </dsp:sp>
    <dsp:sp modelId="{A7E49D6C-8376-4BDE-82B8-9FE98A4C9DCF}">
      <dsp:nvSpPr>
        <dsp:cNvPr id="0" name=""/>
        <dsp:cNvSpPr/>
      </dsp:nvSpPr>
      <dsp:spPr>
        <a:xfrm>
          <a:off x="1664806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4207355" y="0"/>
              </a:moveTo>
              <a:lnTo>
                <a:pt x="4207355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202460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20516" y="1970638"/>
        <a:ext cx="888581" cy="580350"/>
      </dsp:txXfrm>
    </dsp:sp>
    <dsp:sp modelId="{D36C7C8D-7076-4EE3-A6EB-D9AFDACFC097}">
      <dsp:nvSpPr>
        <dsp:cNvPr id="0" name=""/>
        <dsp:cNvSpPr/>
      </dsp:nvSpPr>
      <dsp:spPr>
        <a:xfrm>
          <a:off x="2866908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3005254" y="0"/>
              </a:moveTo>
              <a:lnTo>
                <a:pt x="3005254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240456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22617" y="1970638"/>
        <a:ext cx="888581" cy="580350"/>
      </dsp:txXfrm>
    </dsp:sp>
    <dsp:sp modelId="{63F438D0-A326-4EF9-85CF-14316A65445F}">
      <dsp:nvSpPr>
        <dsp:cNvPr id="0" name=""/>
        <dsp:cNvSpPr/>
      </dsp:nvSpPr>
      <dsp:spPr>
        <a:xfrm>
          <a:off x="4069010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1803152" y="0"/>
              </a:moveTo>
              <a:lnTo>
                <a:pt x="1803152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360666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24719" y="1970638"/>
        <a:ext cx="888581" cy="580350"/>
      </dsp:txXfrm>
    </dsp:sp>
    <dsp:sp modelId="{EFDCDFAB-B67C-400E-AF8C-AF531BC471BC}">
      <dsp:nvSpPr>
        <dsp:cNvPr id="0" name=""/>
        <dsp:cNvSpPr/>
      </dsp:nvSpPr>
      <dsp:spPr>
        <a:xfrm>
          <a:off x="5271111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601050" y="0"/>
              </a:moveTo>
              <a:lnTo>
                <a:pt x="601050" y="123292"/>
              </a:lnTo>
              <a:lnTo>
                <a:pt x="0" y="123292"/>
              </a:lnTo>
              <a:lnTo>
                <a:pt x="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4808764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26820" y="1970638"/>
        <a:ext cx="888581" cy="580350"/>
      </dsp:txXfrm>
    </dsp:sp>
    <dsp:sp modelId="{F226407F-991C-4704-BCC3-5115BD3EB2BC}">
      <dsp:nvSpPr>
        <dsp:cNvPr id="0" name=""/>
        <dsp:cNvSpPr/>
      </dsp:nvSpPr>
      <dsp:spPr>
        <a:xfrm>
          <a:off x="5872162" y="1705998"/>
          <a:ext cx="601050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601050" y="123292"/>
              </a:lnTo>
              <a:lnTo>
                <a:pt x="601050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6010866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28922" y="1970638"/>
        <a:ext cx="888581" cy="580350"/>
      </dsp:txXfrm>
    </dsp:sp>
    <dsp:sp modelId="{CE5FCCDA-7690-41FB-B3B8-6326A430F925}">
      <dsp:nvSpPr>
        <dsp:cNvPr id="0" name=""/>
        <dsp:cNvSpPr/>
      </dsp:nvSpPr>
      <dsp:spPr>
        <a:xfrm>
          <a:off x="5872162" y="1705998"/>
          <a:ext cx="1803152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1803152" y="123292"/>
              </a:lnTo>
              <a:lnTo>
                <a:pt x="1803152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7212968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231024" y="1970638"/>
        <a:ext cx="888581" cy="580350"/>
      </dsp:txXfrm>
    </dsp:sp>
    <dsp:sp modelId="{10E1A924-8714-4303-A5C7-6A97C1D00388}">
      <dsp:nvSpPr>
        <dsp:cNvPr id="0" name=""/>
        <dsp:cNvSpPr/>
      </dsp:nvSpPr>
      <dsp:spPr>
        <a:xfrm>
          <a:off x="5872162" y="1705998"/>
          <a:ext cx="3005254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3005254" y="123292"/>
              </a:lnTo>
              <a:lnTo>
                <a:pt x="3005254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8415069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433125" y="1970638"/>
        <a:ext cx="888581" cy="580350"/>
      </dsp:txXfrm>
    </dsp:sp>
    <dsp:sp modelId="{E859FA50-43F9-487A-9257-20C03536736C}">
      <dsp:nvSpPr>
        <dsp:cNvPr id="0" name=""/>
        <dsp:cNvSpPr/>
      </dsp:nvSpPr>
      <dsp:spPr>
        <a:xfrm>
          <a:off x="5872162" y="1705998"/>
          <a:ext cx="4207355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4207355" y="123292"/>
              </a:lnTo>
              <a:lnTo>
                <a:pt x="4207355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20522A-2556-4EDB-8CEE-6203BEE52CF6}">
      <dsp:nvSpPr>
        <dsp:cNvPr id="0" name=""/>
        <dsp:cNvSpPr/>
      </dsp:nvSpPr>
      <dsp:spPr>
        <a:xfrm>
          <a:off x="9617171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635227" y="1970638"/>
        <a:ext cx="888581" cy="580350"/>
      </dsp:txXfrm>
    </dsp:sp>
    <dsp:sp modelId="{2AB05D2E-4CB8-45BE-88EC-E589044466A5}">
      <dsp:nvSpPr>
        <dsp:cNvPr id="0" name=""/>
        <dsp:cNvSpPr/>
      </dsp:nvSpPr>
      <dsp:spPr>
        <a:xfrm>
          <a:off x="5872162" y="1705998"/>
          <a:ext cx="5409457" cy="246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92"/>
              </a:lnTo>
              <a:lnTo>
                <a:pt x="5409457" y="123292"/>
              </a:lnTo>
              <a:lnTo>
                <a:pt x="5409457" y="2465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EADA8-5BA6-4384-B354-EBE4524EE1AA}">
      <dsp:nvSpPr>
        <dsp:cNvPr id="0" name=""/>
        <dsp:cNvSpPr/>
      </dsp:nvSpPr>
      <dsp:spPr>
        <a:xfrm>
          <a:off x="10819273" y="1952582"/>
          <a:ext cx="924693" cy="6164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837329" y="1970638"/>
        <a:ext cx="888581" cy="5803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34265" y="721269"/>
          <a:ext cx="795021" cy="5300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949789" y="736793"/>
        <a:ext cx="763973" cy="498966"/>
      </dsp:txXfrm>
    </dsp:sp>
    <dsp:sp modelId="{76649846-3BC9-4AF2-8EFB-EFB494F8B5B0}">
      <dsp:nvSpPr>
        <dsp:cNvPr id="0" name=""/>
        <dsp:cNvSpPr/>
      </dsp:nvSpPr>
      <dsp:spPr>
        <a:xfrm>
          <a:off x="1436115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4895661" y="0"/>
              </a:moveTo>
              <a:lnTo>
                <a:pt x="4895661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038604" y="1463288"/>
          <a:ext cx="795021" cy="5300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054128" y="1478812"/>
        <a:ext cx="763973" cy="498966"/>
      </dsp:txXfrm>
    </dsp:sp>
    <dsp:sp modelId="{D36B859B-AC7C-42A8-8CF0-D4FB726F640B}">
      <dsp:nvSpPr>
        <dsp:cNvPr id="0" name=""/>
        <dsp:cNvSpPr/>
      </dsp:nvSpPr>
      <dsp:spPr>
        <a:xfrm>
          <a:off x="402587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1033527" y="0"/>
              </a:moveTo>
              <a:lnTo>
                <a:pt x="103352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5076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Proper nouns</a:t>
          </a:r>
        </a:p>
      </dsp:txBody>
      <dsp:txXfrm>
        <a:off x="20600" y="2220832"/>
        <a:ext cx="763973" cy="498966"/>
      </dsp:txXfrm>
    </dsp:sp>
    <dsp:sp modelId="{E3DF7CFD-D769-4DF5-BCB4-4DF4842B8191}">
      <dsp:nvSpPr>
        <dsp:cNvPr id="0" name=""/>
        <dsp:cNvSpPr/>
      </dsp:nvSpPr>
      <dsp:spPr>
        <a:xfrm>
          <a:off x="1390395" y="1993303"/>
          <a:ext cx="91440" cy="2120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038604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Personal Pronoun I</a:t>
          </a:r>
        </a:p>
      </dsp:txBody>
      <dsp:txXfrm>
        <a:off x="1054128" y="2220832"/>
        <a:ext cx="763973" cy="498966"/>
      </dsp:txXfrm>
    </dsp:sp>
    <dsp:sp modelId="{2166EF52-ABC4-484B-9863-5246B7D69BBE}">
      <dsp:nvSpPr>
        <dsp:cNvPr id="0" name=""/>
        <dsp:cNvSpPr/>
      </dsp:nvSpPr>
      <dsp:spPr>
        <a:xfrm>
          <a:off x="1436115" y="1993303"/>
          <a:ext cx="1033527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033527" y="106002"/>
              </a:lnTo>
              <a:lnTo>
                <a:pt x="1033527" y="21200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072132" y="2205308"/>
          <a:ext cx="795021" cy="5300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Start of sentences</a:t>
          </a:r>
        </a:p>
      </dsp:txBody>
      <dsp:txXfrm>
        <a:off x="2087656" y="2220832"/>
        <a:ext cx="763973" cy="498966"/>
      </dsp:txXfrm>
    </dsp:sp>
    <dsp:sp modelId="{A7E49D6C-8376-4BDE-82B8-9FE98A4C9DCF}">
      <dsp:nvSpPr>
        <dsp:cNvPr id="0" name=""/>
        <dsp:cNvSpPr/>
      </dsp:nvSpPr>
      <dsp:spPr>
        <a:xfrm>
          <a:off x="2469642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3862133" y="0"/>
              </a:moveTo>
              <a:lnTo>
                <a:pt x="3862133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72132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2087656" y="1478812"/>
        <a:ext cx="763973" cy="498966"/>
      </dsp:txXfrm>
    </dsp:sp>
    <dsp:sp modelId="{558369AB-D576-453C-818D-CCBCA4C440D7}">
      <dsp:nvSpPr>
        <dsp:cNvPr id="0" name=""/>
        <dsp:cNvSpPr/>
      </dsp:nvSpPr>
      <dsp:spPr>
        <a:xfrm>
          <a:off x="3676127" y="1251283"/>
          <a:ext cx="2655649" cy="212005"/>
        </a:xfrm>
        <a:custGeom>
          <a:avLst/>
          <a:gdLst/>
          <a:ahLst/>
          <a:cxnLst/>
          <a:rect l="0" t="0" r="0" b="0"/>
          <a:pathLst>
            <a:path>
              <a:moveTo>
                <a:pt x="2655649" y="0"/>
              </a:moveTo>
              <a:lnTo>
                <a:pt x="2655649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05659" y="1463288"/>
          <a:ext cx="1140934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3121183" y="1478812"/>
        <a:ext cx="1109886" cy="498966"/>
      </dsp:txXfrm>
    </dsp:sp>
    <dsp:sp modelId="{2D6BC137-2FB4-41C4-8CC1-134FB3F4DDCC}">
      <dsp:nvSpPr>
        <dsp:cNvPr id="0" name=""/>
        <dsp:cNvSpPr/>
      </dsp:nvSpPr>
      <dsp:spPr>
        <a:xfrm>
          <a:off x="4882611" y="1251283"/>
          <a:ext cx="1449164" cy="212005"/>
        </a:xfrm>
        <a:custGeom>
          <a:avLst/>
          <a:gdLst/>
          <a:ahLst/>
          <a:cxnLst/>
          <a:rect l="0" t="0" r="0" b="0"/>
          <a:pathLst>
            <a:path>
              <a:moveTo>
                <a:pt x="1449164" y="0"/>
              </a:moveTo>
              <a:lnTo>
                <a:pt x="1449164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85100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4500624" y="1478812"/>
        <a:ext cx="763973" cy="498966"/>
      </dsp:txXfrm>
    </dsp:sp>
    <dsp:sp modelId="{10DBA64D-3956-41B1-B013-E9FBA131F749}">
      <dsp:nvSpPr>
        <dsp:cNvPr id="0" name=""/>
        <dsp:cNvSpPr/>
      </dsp:nvSpPr>
      <dsp:spPr>
        <a:xfrm>
          <a:off x="5916139" y="1251283"/>
          <a:ext cx="415637" cy="212005"/>
        </a:xfrm>
        <a:custGeom>
          <a:avLst/>
          <a:gdLst/>
          <a:ahLst/>
          <a:cxnLst/>
          <a:rect l="0" t="0" r="0" b="0"/>
          <a:pathLst>
            <a:path>
              <a:moveTo>
                <a:pt x="415637" y="0"/>
              </a:moveTo>
              <a:lnTo>
                <a:pt x="415637" y="106002"/>
              </a:lnTo>
              <a:lnTo>
                <a:pt x="0" y="106002"/>
              </a:lnTo>
              <a:lnTo>
                <a:pt x="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18628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5534152" y="1478812"/>
        <a:ext cx="763973" cy="498966"/>
      </dsp:txXfrm>
    </dsp:sp>
    <dsp:sp modelId="{EA039C0D-1283-40D3-AF04-F5A74DB1B2C8}">
      <dsp:nvSpPr>
        <dsp:cNvPr id="0" name=""/>
        <dsp:cNvSpPr/>
      </dsp:nvSpPr>
      <dsp:spPr>
        <a:xfrm>
          <a:off x="6331776" y="1251283"/>
          <a:ext cx="689720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689720" y="106002"/>
              </a:lnTo>
              <a:lnTo>
                <a:pt x="689720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6552156" y="1463288"/>
          <a:ext cx="93868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6567680" y="1478812"/>
        <a:ext cx="907633" cy="498966"/>
      </dsp:txXfrm>
    </dsp:sp>
    <dsp:sp modelId="{45AC7715-CBAB-488B-8115-EE76B15D1FE1}">
      <dsp:nvSpPr>
        <dsp:cNvPr id="0" name=""/>
        <dsp:cNvSpPr/>
      </dsp:nvSpPr>
      <dsp:spPr>
        <a:xfrm>
          <a:off x="6331776" y="1251283"/>
          <a:ext cx="1795078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1795078" y="106002"/>
              </a:lnTo>
              <a:lnTo>
                <a:pt x="1795078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7729344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744868" y="1478812"/>
        <a:ext cx="763973" cy="498966"/>
      </dsp:txXfrm>
    </dsp:sp>
    <dsp:sp modelId="{79742B90-EBA0-4B1F-990D-4C05BB722547}">
      <dsp:nvSpPr>
        <dsp:cNvPr id="0" name=""/>
        <dsp:cNvSpPr/>
      </dsp:nvSpPr>
      <dsp:spPr>
        <a:xfrm>
          <a:off x="6331776" y="1251283"/>
          <a:ext cx="2828606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2828606" y="106002"/>
              </a:lnTo>
              <a:lnTo>
                <a:pt x="2828606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8762871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778395" y="1478812"/>
        <a:ext cx="763973" cy="498966"/>
      </dsp:txXfrm>
    </dsp:sp>
    <dsp:sp modelId="{D0D0DF9F-6F54-4171-9495-D270F04A18ED}">
      <dsp:nvSpPr>
        <dsp:cNvPr id="0" name=""/>
        <dsp:cNvSpPr/>
      </dsp:nvSpPr>
      <dsp:spPr>
        <a:xfrm>
          <a:off x="6331776" y="1251283"/>
          <a:ext cx="3862133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3862133" y="106002"/>
              </a:lnTo>
              <a:lnTo>
                <a:pt x="3862133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E759E-4E2C-4AED-A929-6B5AF92DFAFC}">
      <dsp:nvSpPr>
        <dsp:cNvPr id="0" name=""/>
        <dsp:cNvSpPr/>
      </dsp:nvSpPr>
      <dsp:spPr>
        <a:xfrm>
          <a:off x="9796399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811923" y="1478812"/>
        <a:ext cx="763973" cy="498966"/>
      </dsp:txXfrm>
    </dsp:sp>
    <dsp:sp modelId="{3B68233A-5FA2-499E-B541-90330A0B45F1}">
      <dsp:nvSpPr>
        <dsp:cNvPr id="0" name=""/>
        <dsp:cNvSpPr/>
      </dsp:nvSpPr>
      <dsp:spPr>
        <a:xfrm>
          <a:off x="6331776" y="1251283"/>
          <a:ext cx="4895661" cy="212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02"/>
              </a:lnTo>
              <a:lnTo>
                <a:pt x="4895661" y="106002"/>
              </a:lnTo>
              <a:lnTo>
                <a:pt x="4895661" y="21200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52EEF1-FC58-4FE5-9A67-8B974878CBAB}">
      <dsp:nvSpPr>
        <dsp:cNvPr id="0" name=""/>
        <dsp:cNvSpPr/>
      </dsp:nvSpPr>
      <dsp:spPr>
        <a:xfrm>
          <a:off x="10829926" y="1463288"/>
          <a:ext cx="795021" cy="530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845450" y="1478812"/>
        <a:ext cx="763973" cy="4989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84853" y="476696"/>
          <a:ext cx="920426" cy="6136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Punctuation </a:t>
          </a:r>
        </a:p>
      </dsp:txBody>
      <dsp:txXfrm>
        <a:off x="5402825" y="494668"/>
        <a:ext cx="884482" cy="577673"/>
      </dsp:txXfrm>
    </dsp:sp>
    <dsp:sp modelId="{76649846-3BC9-4AF2-8EFB-EFB494F8B5B0}">
      <dsp:nvSpPr>
        <dsp:cNvPr id="0" name=""/>
        <dsp:cNvSpPr/>
      </dsp:nvSpPr>
      <dsp:spPr>
        <a:xfrm>
          <a:off x="460570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5384496" y="0"/>
              </a:moveTo>
              <a:lnTo>
                <a:pt x="5384496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Capital letters </a:t>
          </a:r>
        </a:p>
      </dsp:txBody>
      <dsp:txXfrm>
        <a:off x="18328" y="1353733"/>
        <a:ext cx="884482" cy="577673"/>
      </dsp:txXfrm>
    </dsp:sp>
    <dsp:sp modelId="{A7E49D6C-8376-4BDE-82B8-9FE98A4C9DCF}">
      <dsp:nvSpPr>
        <dsp:cNvPr id="0" name=""/>
        <dsp:cNvSpPr/>
      </dsp:nvSpPr>
      <dsp:spPr>
        <a:xfrm>
          <a:off x="1657125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4187941" y="0"/>
              </a:moveTo>
              <a:lnTo>
                <a:pt x="4187941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96911" y="1335761"/>
          <a:ext cx="920426" cy="6136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End of sentence</a:t>
          </a:r>
        </a:p>
      </dsp:txBody>
      <dsp:txXfrm>
        <a:off x="1214883" y="1353733"/>
        <a:ext cx="884482" cy="577673"/>
      </dsp:txXfrm>
    </dsp:sp>
    <dsp:sp modelId="{8D2A210D-B787-4E18-AF81-EE1A09E40EDB}">
      <dsp:nvSpPr>
        <dsp:cNvPr id="0" name=""/>
        <dsp:cNvSpPr/>
      </dsp:nvSpPr>
      <dsp:spPr>
        <a:xfrm>
          <a:off x="460570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1196554" y="0"/>
              </a:moveTo>
              <a:lnTo>
                <a:pt x="1196554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5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Full stop</a:t>
          </a:r>
        </a:p>
      </dsp:txBody>
      <dsp:txXfrm>
        <a:off x="18328" y="2212798"/>
        <a:ext cx="884482" cy="577673"/>
      </dsp:txXfrm>
    </dsp:sp>
    <dsp:sp modelId="{44F440A3-803F-46DB-9CAD-A8BE88C88617}">
      <dsp:nvSpPr>
        <dsp:cNvPr id="0" name=""/>
        <dsp:cNvSpPr/>
      </dsp:nvSpPr>
      <dsp:spPr>
        <a:xfrm>
          <a:off x="1611405" y="1949379"/>
          <a:ext cx="91440" cy="2454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196911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Question mark</a:t>
          </a:r>
        </a:p>
      </dsp:txBody>
      <dsp:txXfrm>
        <a:off x="1214883" y="2212798"/>
        <a:ext cx="884482" cy="577673"/>
      </dsp:txXfrm>
    </dsp:sp>
    <dsp:sp modelId="{72C46A7C-61F5-4EFF-860D-69C05568FB48}">
      <dsp:nvSpPr>
        <dsp:cNvPr id="0" name=""/>
        <dsp:cNvSpPr/>
      </dsp:nvSpPr>
      <dsp:spPr>
        <a:xfrm>
          <a:off x="1657125" y="1949379"/>
          <a:ext cx="1196554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196554" y="122723"/>
              </a:lnTo>
              <a:lnTo>
                <a:pt x="1196554" y="24544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393466" y="2194826"/>
          <a:ext cx="920426" cy="61361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Exclamation mark</a:t>
          </a:r>
        </a:p>
      </dsp:txBody>
      <dsp:txXfrm>
        <a:off x="2411438" y="2212798"/>
        <a:ext cx="884482" cy="577673"/>
      </dsp:txXfrm>
    </dsp:sp>
    <dsp:sp modelId="{558369AB-D576-453C-818D-CCBCA4C440D7}">
      <dsp:nvSpPr>
        <dsp:cNvPr id="0" name=""/>
        <dsp:cNvSpPr/>
      </dsp:nvSpPr>
      <dsp:spPr>
        <a:xfrm>
          <a:off x="2853679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2991387" y="0"/>
              </a:moveTo>
              <a:lnTo>
                <a:pt x="299138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9346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Apostrophes</a:t>
          </a:r>
        </a:p>
      </dsp:txBody>
      <dsp:txXfrm>
        <a:off x="2411438" y="1353733"/>
        <a:ext cx="884482" cy="577673"/>
      </dsp:txXfrm>
    </dsp:sp>
    <dsp:sp modelId="{2D6BC137-2FB4-41C4-8CC1-134FB3F4DDCC}">
      <dsp:nvSpPr>
        <dsp:cNvPr id="0" name=""/>
        <dsp:cNvSpPr/>
      </dsp:nvSpPr>
      <dsp:spPr>
        <a:xfrm>
          <a:off x="4050234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1794832" y="0"/>
              </a:moveTo>
              <a:lnTo>
                <a:pt x="1794832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9002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Commas</a:t>
          </a:r>
        </a:p>
      </dsp:txBody>
      <dsp:txXfrm>
        <a:off x="3607993" y="1353733"/>
        <a:ext cx="884482" cy="577673"/>
      </dsp:txXfrm>
    </dsp:sp>
    <dsp:sp modelId="{10DBA64D-3956-41B1-B013-E9FBA131F749}">
      <dsp:nvSpPr>
        <dsp:cNvPr id="0" name=""/>
        <dsp:cNvSpPr/>
      </dsp:nvSpPr>
      <dsp:spPr>
        <a:xfrm>
          <a:off x="5246789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598277" y="0"/>
              </a:moveTo>
              <a:lnTo>
                <a:pt x="598277" y="122723"/>
              </a:lnTo>
              <a:lnTo>
                <a:pt x="0" y="122723"/>
              </a:lnTo>
              <a:lnTo>
                <a:pt x="0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86576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Inverted commas</a:t>
          </a:r>
        </a:p>
      </dsp:txBody>
      <dsp:txXfrm>
        <a:off x="4804548" y="1353733"/>
        <a:ext cx="884482" cy="577673"/>
      </dsp:txXfrm>
    </dsp:sp>
    <dsp:sp modelId="{32F3D557-075E-447A-B88D-79A9D274829D}">
      <dsp:nvSpPr>
        <dsp:cNvPr id="0" name=""/>
        <dsp:cNvSpPr/>
      </dsp:nvSpPr>
      <dsp:spPr>
        <a:xfrm>
          <a:off x="5845066" y="1090314"/>
          <a:ext cx="59827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98277" y="122723"/>
              </a:lnTo>
              <a:lnTo>
                <a:pt x="59827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5983131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Parentheses</a:t>
          </a:r>
        </a:p>
      </dsp:txBody>
      <dsp:txXfrm>
        <a:off x="6001103" y="1353733"/>
        <a:ext cx="884482" cy="577673"/>
      </dsp:txXfrm>
    </dsp:sp>
    <dsp:sp modelId="{48F67C62-C4AE-4D47-ABBB-4F9AC862E389}">
      <dsp:nvSpPr>
        <dsp:cNvPr id="0" name=""/>
        <dsp:cNvSpPr/>
      </dsp:nvSpPr>
      <dsp:spPr>
        <a:xfrm>
          <a:off x="5845066" y="1090314"/>
          <a:ext cx="1794832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1794832" y="122723"/>
              </a:lnTo>
              <a:lnTo>
                <a:pt x="1794832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717968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Bullet points</a:t>
          </a:r>
        </a:p>
      </dsp:txBody>
      <dsp:txXfrm>
        <a:off x="7197657" y="1353733"/>
        <a:ext cx="884482" cy="577673"/>
      </dsp:txXfrm>
    </dsp:sp>
    <dsp:sp modelId="{100DC245-BB99-420A-9D43-40013E367E1F}">
      <dsp:nvSpPr>
        <dsp:cNvPr id="0" name=""/>
        <dsp:cNvSpPr/>
      </dsp:nvSpPr>
      <dsp:spPr>
        <a:xfrm>
          <a:off x="5845066" y="1090314"/>
          <a:ext cx="2991387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2991387" y="122723"/>
              </a:lnTo>
              <a:lnTo>
                <a:pt x="2991387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837624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Hyphens</a:t>
          </a:r>
        </a:p>
      </dsp:txBody>
      <dsp:txXfrm>
        <a:off x="8394212" y="1353733"/>
        <a:ext cx="884482" cy="577673"/>
      </dsp:txXfrm>
    </dsp:sp>
    <dsp:sp modelId="{8C3D7F53-CD2B-48EE-A5A8-6C4B8BF54235}">
      <dsp:nvSpPr>
        <dsp:cNvPr id="0" name=""/>
        <dsp:cNvSpPr/>
      </dsp:nvSpPr>
      <dsp:spPr>
        <a:xfrm>
          <a:off x="5845066" y="1090314"/>
          <a:ext cx="4187941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4187941" y="122723"/>
              </a:lnTo>
              <a:lnTo>
                <a:pt x="4187941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F8165-6BD3-4944-9F8E-C04F601052DE}">
      <dsp:nvSpPr>
        <dsp:cNvPr id="0" name=""/>
        <dsp:cNvSpPr/>
      </dsp:nvSpPr>
      <dsp:spPr>
        <a:xfrm>
          <a:off x="9572795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Ellipses</a:t>
          </a:r>
        </a:p>
      </dsp:txBody>
      <dsp:txXfrm>
        <a:off x="9590767" y="1353733"/>
        <a:ext cx="884482" cy="577673"/>
      </dsp:txXfrm>
    </dsp:sp>
    <dsp:sp modelId="{35434D97-4D96-4CA3-B5D4-2AFCC471A39B}">
      <dsp:nvSpPr>
        <dsp:cNvPr id="0" name=""/>
        <dsp:cNvSpPr/>
      </dsp:nvSpPr>
      <dsp:spPr>
        <a:xfrm>
          <a:off x="5845066" y="1090314"/>
          <a:ext cx="5384496" cy="245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3"/>
              </a:lnTo>
              <a:lnTo>
                <a:pt x="5384496" y="122723"/>
              </a:lnTo>
              <a:lnTo>
                <a:pt x="5384496" y="2454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A42A21-B1F3-4EF0-8829-D8A6B630949E}">
      <dsp:nvSpPr>
        <dsp:cNvPr id="0" name=""/>
        <dsp:cNvSpPr/>
      </dsp:nvSpPr>
      <dsp:spPr>
        <a:xfrm>
          <a:off x="10769350" y="1335761"/>
          <a:ext cx="920426" cy="6136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/>
            <a:t>Separate </a:t>
          </a:r>
          <a:r>
            <a:rPr lang="en-GB" sz="1050" kern="1200" dirty="0"/>
            <a:t>Clauses</a:t>
          </a:r>
        </a:p>
      </dsp:txBody>
      <dsp:txXfrm>
        <a:off x="10787322" y="1353733"/>
        <a:ext cx="884482" cy="5776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335920" y="531908"/>
          <a:ext cx="912062" cy="60804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Punctuation </a:t>
          </a:r>
        </a:p>
      </dsp:txBody>
      <dsp:txXfrm>
        <a:off x="5353729" y="549717"/>
        <a:ext cx="876444" cy="572423"/>
      </dsp:txXfrm>
    </dsp:sp>
    <dsp:sp modelId="{76649846-3BC9-4AF2-8EFB-EFB494F8B5B0}">
      <dsp:nvSpPr>
        <dsp:cNvPr id="0" name=""/>
        <dsp:cNvSpPr/>
      </dsp:nvSpPr>
      <dsp:spPr>
        <a:xfrm>
          <a:off x="456384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5335567" y="0"/>
              </a:moveTo>
              <a:lnTo>
                <a:pt x="5335567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53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Capital letters </a:t>
          </a:r>
        </a:p>
      </dsp:txBody>
      <dsp:txXfrm>
        <a:off x="18162" y="1400976"/>
        <a:ext cx="876444" cy="572423"/>
      </dsp:txXfrm>
    </dsp:sp>
    <dsp:sp modelId="{A7E49D6C-8376-4BDE-82B8-9FE98A4C9DCF}">
      <dsp:nvSpPr>
        <dsp:cNvPr id="0" name=""/>
        <dsp:cNvSpPr/>
      </dsp:nvSpPr>
      <dsp:spPr>
        <a:xfrm>
          <a:off x="1642066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4149885" y="0"/>
              </a:moveTo>
              <a:lnTo>
                <a:pt x="4149885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186035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End of sentence</a:t>
          </a:r>
        </a:p>
      </dsp:txBody>
      <dsp:txXfrm>
        <a:off x="1203844" y="1400976"/>
        <a:ext cx="876444" cy="572423"/>
      </dsp:txXfrm>
    </dsp:sp>
    <dsp:sp modelId="{558369AB-D576-453C-818D-CCBCA4C440D7}">
      <dsp:nvSpPr>
        <dsp:cNvPr id="0" name=""/>
        <dsp:cNvSpPr/>
      </dsp:nvSpPr>
      <dsp:spPr>
        <a:xfrm>
          <a:off x="2827748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2964203" y="0"/>
              </a:moveTo>
              <a:lnTo>
                <a:pt x="2964203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371716" y="1383167"/>
          <a:ext cx="912062" cy="60804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Apostrophes</a:t>
          </a:r>
        </a:p>
      </dsp:txBody>
      <dsp:txXfrm>
        <a:off x="2389525" y="1400976"/>
        <a:ext cx="876444" cy="572423"/>
      </dsp:txXfrm>
    </dsp:sp>
    <dsp:sp modelId="{FAB4F1E0-63BD-4CE6-923B-13BC1EB83D03}">
      <dsp:nvSpPr>
        <dsp:cNvPr id="0" name=""/>
        <dsp:cNvSpPr/>
      </dsp:nvSpPr>
      <dsp:spPr>
        <a:xfrm>
          <a:off x="2234907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1778875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Omission</a:t>
          </a:r>
          <a:endParaRPr lang="en-GB" sz="1000" kern="1200" dirty="0"/>
        </a:p>
      </dsp:txBody>
      <dsp:txXfrm>
        <a:off x="1796684" y="2252234"/>
        <a:ext cx="876444" cy="572423"/>
      </dsp:txXfrm>
    </dsp:sp>
    <dsp:sp modelId="{41EA41F8-6593-4A50-8287-574A67BD9D33}">
      <dsp:nvSpPr>
        <dsp:cNvPr id="0" name=""/>
        <dsp:cNvSpPr/>
      </dsp:nvSpPr>
      <dsp:spPr>
        <a:xfrm>
          <a:off x="2827748" y="1991208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2964557" y="2234425"/>
          <a:ext cx="912062" cy="60804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Possession</a:t>
          </a:r>
        </a:p>
      </dsp:txBody>
      <dsp:txXfrm>
        <a:off x="2982366" y="2252234"/>
        <a:ext cx="876444" cy="572423"/>
      </dsp:txXfrm>
    </dsp:sp>
    <dsp:sp modelId="{2D6BC137-2FB4-41C4-8CC1-134FB3F4DDCC}">
      <dsp:nvSpPr>
        <dsp:cNvPr id="0" name=""/>
        <dsp:cNvSpPr/>
      </dsp:nvSpPr>
      <dsp:spPr>
        <a:xfrm>
          <a:off x="4013429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1778522" y="0"/>
              </a:moveTo>
              <a:lnTo>
                <a:pt x="1778522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3557398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Commas</a:t>
          </a:r>
        </a:p>
      </dsp:txBody>
      <dsp:txXfrm>
        <a:off x="3575207" y="1400976"/>
        <a:ext cx="876444" cy="572423"/>
      </dsp:txXfrm>
    </dsp:sp>
    <dsp:sp modelId="{10DBA64D-3956-41B1-B013-E9FBA131F749}">
      <dsp:nvSpPr>
        <dsp:cNvPr id="0" name=""/>
        <dsp:cNvSpPr/>
      </dsp:nvSpPr>
      <dsp:spPr>
        <a:xfrm>
          <a:off x="5199111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592840" y="0"/>
              </a:moveTo>
              <a:lnTo>
                <a:pt x="592840" y="121608"/>
              </a:lnTo>
              <a:lnTo>
                <a:pt x="0" y="121608"/>
              </a:lnTo>
              <a:lnTo>
                <a:pt x="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4743079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Inverted commas</a:t>
          </a:r>
        </a:p>
      </dsp:txBody>
      <dsp:txXfrm>
        <a:off x="4760888" y="1400976"/>
        <a:ext cx="876444" cy="572423"/>
      </dsp:txXfrm>
    </dsp:sp>
    <dsp:sp modelId="{9C952361-83C8-4987-99EA-7D3D689C3C35}">
      <dsp:nvSpPr>
        <dsp:cNvPr id="0" name=""/>
        <dsp:cNvSpPr/>
      </dsp:nvSpPr>
      <dsp:spPr>
        <a:xfrm>
          <a:off x="5791952" y="1139950"/>
          <a:ext cx="592840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92840" y="121608"/>
              </a:lnTo>
              <a:lnTo>
                <a:pt x="592840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5928761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Parentheses</a:t>
          </a:r>
        </a:p>
      </dsp:txBody>
      <dsp:txXfrm>
        <a:off x="5946570" y="1400976"/>
        <a:ext cx="876444" cy="572423"/>
      </dsp:txXfrm>
    </dsp:sp>
    <dsp:sp modelId="{64897BA2-C6E6-4860-8231-0D557A64A629}">
      <dsp:nvSpPr>
        <dsp:cNvPr id="0" name=""/>
        <dsp:cNvSpPr/>
      </dsp:nvSpPr>
      <dsp:spPr>
        <a:xfrm>
          <a:off x="5791952" y="1139950"/>
          <a:ext cx="1778522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1778522" y="121608"/>
              </a:lnTo>
              <a:lnTo>
                <a:pt x="1778522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7114442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Bullet points</a:t>
          </a:r>
        </a:p>
      </dsp:txBody>
      <dsp:txXfrm>
        <a:off x="7132251" y="1400976"/>
        <a:ext cx="876444" cy="572423"/>
      </dsp:txXfrm>
    </dsp:sp>
    <dsp:sp modelId="{FC5E6718-8917-4B3C-ACC9-13EE457D26A1}">
      <dsp:nvSpPr>
        <dsp:cNvPr id="0" name=""/>
        <dsp:cNvSpPr/>
      </dsp:nvSpPr>
      <dsp:spPr>
        <a:xfrm>
          <a:off x="5791952" y="1139950"/>
          <a:ext cx="2964203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2964203" y="121608"/>
              </a:lnTo>
              <a:lnTo>
                <a:pt x="2964203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8300124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Hyphens</a:t>
          </a:r>
        </a:p>
      </dsp:txBody>
      <dsp:txXfrm>
        <a:off x="8317933" y="1400976"/>
        <a:ext cx="876444" cy="572423"/>
      </dsp:txXfrm>
    </dsp:sp>
    <dsp:sp modelId="{41FE8A42-90E8-4AFF-A25A-5C06FF8F88E6}">
      <dsp:nvSpPr>
        <dsp:cNvPr id="0" name=""/>
        <dsp:cNvSpPr/>
      </dsp:nvSpPr>
      <dsp:spPr>
        <a:xfrm>
          <a:off x="5791952" y="1139950"/>
          <a:ext cx="4149885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4149885" y="121608"/>
              </a:lnTo>
              <a:lnTo>
                <a:pt x="4149885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7E614-FD35-4795-9F10-FF251BF6B229}">
      <dsp:nvSpPr>
        <dsp:cNvPr id="0" name=""/>
        <dsp:cNvSpPr/>
      </dsp:nvSpPr>
      <dsp:spPr>
        <a:xfrm>
          <a:off x="9485806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Ellipses</a:t>
          </a:r>
        </a:p>
      </dsp:txBody>
      <dsp:txXfrm>
        <a:off x="9503615" y="1400976"/>
        <a:ext cx="876444" cy="572423"/>
      </dsp:txXfrm>
    </dsp:sp>
    <dsp:sp modelId="{E86C82B2-B0F4-4228-8706-28877477B368}">
      <dsp:nvSpPr>
        <dsp:cNvPr id="0" name=""/>
        <dsp:cNvSpPr/>
      </dsp:nvSpPr>
      <dsp:spPr>
        <a:xfrm>
          <a:off x="5791952" y="1139950"/>
          <a:ext cx="5335567" cy="243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608"/>
              </a:lnTo>
              <a:lnTo>
                <a:pt x="5335567" y="121608"/>
              </a:lnTo>
              <a:lnTo>
                <a:pt x="5335567" y="2432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979A3B-85AA-49DD-ADF0-8639F2AC5605}">
      <dsp:nvSpPr>
        <dsp:cNvPr id="0" name=""/>
        <dsp:cNvSpPr/>
      </dsp:nvSpPr>
      <dsp:spPr>
        <a:xfrm>
          <a:off x="10671487" y="1383167"/>
          <a:ext cx="912062" cy="6080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/>
            <a:t>Separate </a:t>
          </a:r>
          <a:r>
            <a:rPr lang="en-GB" sz="1000" kern="1200" dirty="0"/>
            <a:t>Clauses</a:t>
          </a:r>
        </a:p>
      </dsp:txBody>
      <dsp:txXfrm>
        <a:off x="10689296" y="1400976"/>
        <a:ext cx="876444" cy="572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671755"/>
              </p:ext>
            </p:extLst>
          </p:nvPr>
        </p:nvGraphicFramePr>
        <p:xfrm>
          <a:off x="206591" y="848708"/>
          <a:ext cx="11690134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662242"/>
              </p:ext>
            </p:extLst>
          </p:nvPr>
        </p:nvGraphicFramePr>
        <p:xfrm>
          <a:off x="312821" y="848708"/>
          <a:ext cx="11583904" cy="337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5257630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1999895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6620171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15565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58AE7-E615-B83D-EC2F-14E4C31DB61F}"/>
              </a:ext>
            </a:extLst>
          </p:cNvPr>
          <p:cNvSpPr txBox="1"/>
          <p:nvPr/>
        </p:nvSpPr>
        <p:spPr>
          <a:xfrm>
            <a:off x="2943859" y="4232048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hyphens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76" y="590550"/>
            <a:ext cx="11712239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717372"/>
              </p:ext>
            </p:extLst>
          </p:nvPr>
        </p:nvGraphicFramePr>
        <p:xfrm>
          <a:off x="445169" y="848708"/>
          <a:ext cx="11451556" cy="3383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58CC35-EB31-8D08-FC46-AC7AF68DD13A}"/>
              </a:ext>
            </a:extLst>
          </p:cNvPr>
          <p:cNvSpPr txBox="1"/>
          <p:nvPr/>
        </p:nvSpPr>
        <p:spPr>
          <a:xfrm>
            <a:off x="2943859" y="4232048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Ellipses Separate Clauses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FDC1A-68AB-E72B-F932-C51F7B668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F26FDE-66CA-E582-F307-FAA22B987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65F7FB-990C-7CD2-BD78-A864BBB47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15DA08-2F30-BFDB-9E1B-972DDF426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7F818F-48E6-54A3-E2EE-A2E3F5C022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3294768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3AAC884-B400-A725-DFD5-C3E0F84CA79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52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E4F1D-0EEA-0ED4-EAE6-E7303C3A6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CDD92BC-9BF2-E75F-1644-041830396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7DA85D9-75BE-D6D5-27BD-9EFE1F628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B87C4D-30FE-D1B1-EA24-A8D94A3DF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411" y="590550"/>
            <a:ext cx="1187516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6D1FC5F-3F2D-4742-9B63-B839CF0AD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243573"/>
              </p:ext>
            </p:extLst>
          </p:nvPr>
        </p:nvGraphicFramePr>
        <p:xfrm>
          <a:off x="295275" y="848708"/>
          <a:ext cx="11601450" cy="333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CE6D68E-05C0-7D19-33E9-F68338A360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371616" y="2203904"/>
            <a:ext cx="11448765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is a group of words that contains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subject and a verb.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60"/>
            <a:ext cx="9492383" cy="319460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Semi-colons, colons and dashes to mark between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064" y="3941900"/>
            <a:ext cx="5112000" cy="16714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57332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01C60D-9426-AFC7-5345-783530ED9750}"/>
              </a:ext>
            </a:extLst>
          </p:cNvPr>
          <p:cNvSpPr txBox="1">
            <a:spLocks/>
          </p:cNvSpPr>
          <p:nvPr/>
        </p:nvSpPr>
        <p:spPr>
          <a:xfrm>
            <a:off x="6632121" y="5796366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relative clause is a type of subordinate clause.)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67A3ED-AF0D-7E49-0799-B0A838B6341A}"/>
              </a:ext>
            </a:extLst>
          </p:cNvPr>
          <p:cNvSpPr txBox="1">
            <a:spLocks/>
          </p:cNvSpPr>
          <p:nvPr/>
        </p:nvSpPr>
        <p:spPr>
          <a:xfrm>
            <a:off x="531064" y="5796365"/>
            <a:ext cx="5112000" cy="85639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(Main clauses are sometimes called independent clauses.)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1911228" y="3733798"/>
            <a:ext cx="4072437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6659999" y="3749468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6069474" y="4329763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1878020" y="1423971"/>
            <a:ext cx="4105645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6068840" y="2009754"/>
            <a:ext cx="51395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6660633" y="1477039"/>
            <a:ext cx="4105645" cy="153624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21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855934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829669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22216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22216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not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 and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Main clause.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7090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Until the adult did it.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301529" y="28705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260668" y="28442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5118145" y="221073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8467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884803" y="2256077"/>
            <a:ext cx="869237" cy="61443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842327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802218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a NOT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79200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 they did it!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it’s a main (or independent) clause.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 but there was a lot to do.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2015622" y="4889664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47625" y="359416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but there was a lot to do.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6070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was a lot to do.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815722" y="5400074"/>
            <a:ext cx="2634752" cy="111238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Co-ordinating conjunction (FANBOYS)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672478" y="494594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47625" y="3613679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was a lot to do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</p:cNvCxnSpPr>
          <p:nvPr/>
        </p:nvCxnSpPr>
        <p:spPr>
          <a:xfrm flipV="1">
            <a:off x="3378575" y="4212708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6095999" y="4212708"/>
            <a:ext cx="20906" cy="11873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9035431" y="4268985"/>
            <a:ext cx="0" cy="78340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1.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183047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37C1D1-9974-1A58-CE99-176152AD0E7A}"/>
              </a:ext>
            </a:extLst>
          </p:cNvPr>
          <p:cNvSpPr txBox="1">
            <a:spLocks/>
          </p:cNvSpPr>
          <p:nvPr/>
        </p:nvSpPr>
        <p:spPr>
          <a:xfrm>
            <a:off x="1324075" y="1373017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4B87FE-F679-B81A-067A-72266BE8A454}"/>
              </a:ext>
            </a:extLst>
          </p:cNvPr>
          <p:cNvSpPr txBox="1">
            <a:spLocks/>
          </p:cNvSpPr>
          <p:nvPr/>
        </p:nvSpPr>
        <p:spPr>
          <a:xfrm>
            <a:off x="496805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Colon, semi-colon or dash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2C90D165-9EBC-72E1-500D-CA41C6E9670F}"/>
              </a:ext>
            </a:extLst>
          </p:cNvPr>
          <p:cNvSpPr/>
          <p:nvPr/>
        </p:nvSpPr>
        <p:spPr>
          <a:xfrm>
            <a:off x="434552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17753-0BF0-6A08-7D0E-11DCCBD6B022}"/>
              </a:ext>
            </a:extLst>
          </p:cNvPr>
          <p:cNvSpPr txBox="1">
            <a:spLocks/>
          </p:cNvSpPr>
          <p:nvPr/>
        </p:nvSpPr>
        <p:spPr>
          <a:xfrm>
            <a:off x="8451864" y="1417944"/>
            <a:ext cx="2634752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6F6016CF-C273-73B3-DB9C-80F848A718E9}"/>
              </a:ext>
            </a:extLst>
          </p:cNvPr>
          <p:cNvSpPr/>
          <p:nvPr/>
        </p:nvSpPr>
        <p:spPr>
          <a:xfrm>
            <a:off x="7829332" y="1550589"/>
            <a:ext cx="396006" cy="386441"/>
          </a:xfrm>
          <a:prstGeom prst="plus">
            <a:avLst>
              <a:gd name="adj" fmla="val 37398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447625" y="358125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 there were branches everywhere.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226534" y="46077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405815" y="3571975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trimmed;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there were branches everywhere.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AD60A-B0DB-5102-8646-9226EF3EBF22}"/>
              </a:ext>
            </a:extLst>
          </p:cNvPr>
          <p:cNvSpPr txBox="1">
            <a:spLocks/>
          </p:cNvSpPr>
          <p:nvPr/>
        </p:nvSpPr>
        <p:spPr>
          <a:xfrm>
            <a:off x="447625" y="3596908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there were branches everywhere.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049981" y="4620516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Semi-colon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6239853" y="4628091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426719" y="361377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tree was trimmed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;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were branches everywhere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589487" y="41815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668" y="41293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7602806" y="4164957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25" y="257301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 example: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8FB3515-A519-ED2F-5E1D-6E3F5F8DD9F2}"/>
              </a:ext>
            </a:extLst>
          </p:cNvPr>
          <p:cNvSpPr txBox="1">
            <a:spLocks/>
          </p:cNvSpPr>
          <p:nvPr/>
        </p:nvSpPr>
        <p:spPr>
          <a:xfrm>
            <a:off x="447625" y="345545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2. Sentences can have the structure:</a:t>
            </a:r>
          </a:p>
        </p:txBody>
      </p:sp>
    </p:spTree>
    <p:extLst>
      <p:ext uri="{BB962C8B-B14F-4D97-AF65-F5344CB8AC3E}">
        <p14:creationId xmlns:p14="http://schemas.microsoft.com/office/powerpoint/2010/main" val="32270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7" grpId="0" animBg="1"/>
      <p:bldP spid="25" grpId="0" animBg="1"/>
      <p:bldP spid="27" grpId="0" animBg="1"/>
      <p:bldP spid="28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F43A03F-B6CB-0579-318A-88AE2DE0C484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She studied diligently all night: her determination to excel was undeniable.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D88CF0D-499E-EEC8-3395-7E6CFF366A98}"/>
              </a:ext>
            </a:extLst>
          </p:cNvPr>
          <p:cNvSpPr txBox="1">
            <a:spLocks/>
          </p:cNvSpPr>
          <p:nvPr/>
        </p:nvSpPr>
        <p:spPr>
          <a:xfrm>
            <a:off x="1094187" y="255039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D3411B-E2C3-7A32-848A-B3A46AACA746}"/>
              </a:ext>
            </a:extLst>
          </p:cNvPr>
          <p:cNvSpPr txBox="1">
            <a:spLocks/>
          </p:cNvSpPr>
          <p:nvPr/>
        </p:nvSpPr>
        <p:spPr>
          <a:xfrm>
            <a:off x="315278" y="140748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her determination to excel was undeniable.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120D00E-1D9E-5DC4-2CC1-20EA3E7DD8F1}"/>
              </a:ext>
            </a:extLst>
          </p:cNvPr>
          <p:cNvSpPr txBox="1">
            <a:spLocks/>
          </p:cNvSpPr>
          <p:nvPr/>
        </p:nvSpPr>
        <p:spPr>
          <a:xfrm>
            <a:off x="4310092" y="2560410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BB159BC-7379-10F0-06B0-9ADEE16E6F1B}"/>
              </a:ext>
            </a:extLst>
          </p:cNvPr>
          <p:cNvSpPr txBox="1">
            <a:spLocks/>
          </p:cNvSpPr>
          <p:nvPr/>
        </p:nvSpPr>
        <p:spPr>
          <a:xfrm>
            <a:off x="7130516" y="2580708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B9EFE4-2E0D-CFB7-0D33-DAB8511BF72E}"/>
              </a:ext>
            </a:extLst>
          </p:cNvPr>
          <p:cNvSpPr txBox="1">
            <a:spLocks/>
          </p:cNvSpPr>
          <p:nvPr/>
        </p:nvSpPr>
        <p:spPr>
          <a:xfrm>
            <a:off x="315278" y="1422727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She studied diligently all night: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u="sng" dirty="0">
                <a:solidFill>
                  <a:schemeClr val="bg1"/>
                </a:solidFill>
              </a:rPr>
              <a:t>her determination to excel was undeniable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9718DF-F6A0-F105-BCB5-F8B2261F73DA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2457140" y="212418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A41D262-D294-F789-919F-8C56B8E33F42}"/>
              </a:ext>
            </a:extLst>
          </p:cNvPr>
          <p:cNvCxnSpPr>
            <a:cxnSpLocks/>
          </p:cNvCxnSpPr>
          <p:nvPr/>
        </p:nvCxnSpPr>
        <p:spPr>
          <a:xfrm flipV="1">
            <a:off x="5016994" y="2071968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141CEAB-6596-A5EA-8292-6A97BA286552}"/>
              </a:ext>
            </a:extLst>
          </p:cNvPr>
          <p:cNvCxnSpPr>
            <a:cxnSpLocks/>
          </p:cNvCxnSpPr>
          <p:nvPr/>
        </p:nvCxnSpPr>
        <p:spPr>
          <a:xfrm flipV="1">
            <a:off x="8493469" y="2117574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6F49EFD-F5AE-0727-029A-7E5D4F8F0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372" y="453433"/>
            <a:ext cx="11338560" cy="7130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Let’s have a look at another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768CA12-0B35-FB40-6840-FAF211A7FD12}"/>
              </a:ext>
            </a:extLst>
          </p:cNvPr>
          <p:cNvSpPr txBox="1">
            <a:spLocks/>
          </p:cNvSpPr>
          <p:nvPr/>
        </p:nvSpPr>
        <p:spPr>
          <a:xfrm>
            <a:off x="447626" y="4260820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dirty="0">
                <a:solidFill>
                  <a:schemeClr val="bg1"/>
                </a:solidFill>
              </a:rPr>
              <a:t>The city buzzed with energy - its streets were alive with a vibrant mix of cultures.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288EEF-A2A7-0D57-83E0-725272EDD514}"/>
              </a:ext>
            </a:extLst>
          </p:cNvPr>
          <p:cNvSpPr txBox="1">
            <a:spLocks/>
          </p:cNvSpPr>
          <p:nvPr/>
        </p:nvSpPr>
        <p:spPr>
          <a:xfrm>
            <a:off x="475967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C0B158-929B-EE24-0346-914926B93261}"/>
              </a:ext>
            </a:extLst>
          </p:cNvPr>
          <p:cNvSpPr txBox="1">
            <a:spLocks/>
          </p:cNvSpPr>
          <p:nvPr/>
        </p:nvSpPr>
        <p:spPr>
          <a:xfrm>
            <a:off x="426720" y="4237863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chemeClr val="bg1"/>
                </a:solidFill>
              </a:rPr>
              <a:t>The city buzzed with energy</a:t>
            </a:r>
            <a:r>
              <a:rPr lang="en-GB" sz="2400" dirty="0">
                <a:solidFill>
                  <a:schemeClr val="bg1"/>
                </a:solidFill>
              </a:rPr>
              <a:t> - its streets were alive with a vibrant mix of cultures.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8B8CB17-CEAB-2DB0-0D77-38AB67FE6E25}"/>
              </a:ext>
            </a:extLst>
          </p:cNvPr>
          <p:cNvSpPr txBox="1">
            <a:spLocks/>
          </p:cNvSpPr>
          <p:nvPr/>
        </p:nvSpPr>
        <p:spPr>
          <a:xfrm>
            <a:off x="426720" y="4233896"/>
            <a:ext cx="11338560" cy="72837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300" u="sng" dirty="0">
                <a:solidFill>
                  <a:schemeClr val="bg1"/>
                </a:solidFill>
              </a:rPr>
              <a:t>The city buzzed with energy</a:t>
            </a:r>
            <a:r>
              <a:rPr lang="en-GB" sz="2300" dirty="0">
                <a:solidFill>
                  <a:schemeClr val="bg1"/>
                </a:solidFill>
              </a:rPr>
              <a:t> - </a:t>
            </a:r>
            <a:r>
              <a:rPr lang="en-GB" sz="2300" u="sng" dirty="0">
                <a:solidFill>
                  <a:schemeClr val="bg1"/>
                </a:solidFill>
              </a:rPr>
              <a:t>its streets were alive with a vibrant mix of cultures</a:t>
            </a:r>
            <a:r>
              <a:rPr lang="en-GB" sz="2300" dirty="0">
                <a:solidFill>
                  <a:schemeClr val="bg1"/>
                </a:solidFill>
              </a:rPr>
              <a:t>.</a:t>
            </a:r>
            <a:endParaRPr lang="en-GB" sz="23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04E9F9B-42E3-52A7-8CDF-F4F48DD070C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1838920" y="4711622"/>
            <a:ext cx="23726" cy="42621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CF611A-CE08-C078-A455-D37C5BCE7007}"/>
              </a:ext>
            </a:extLst>
          </p:cNvPr>
          <p:cNvCxnSpPr>
            <a:cxnSpLocks/>
          </p:cNvCxnSpPr>
          <p:nvPr/>
        </p:nvCxnSpPr>
        <p:spPr>
          <a:xfrm flipV="1">
            <a:off x="4511668" y="4736532"/>
            <a:ext cx="0" cy="4784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AE750015-CCE7-EA65-67F1-4A80D68D2CC2}"/>
              </a:ext>
            </a:extLst>
          </p:cNvPr>
          <p:cNvSpPr txBox="1">
            <a:spLocks/>
          </p:cNvSpPr>
          <p:nvPr/>
        </p:nvSpPr>
        <p:spPr>
          <a:xfrm>
            <a:off x="3539915" y="5144182"/>
            <a:ext cx="2046018" cy="74158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Dash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8CE5807-3708-4F8E-A50A-5C782B520FCA}"/>
              </a:ext>
            </a:extLst>
          </p:cNvPr>
          <p:cNvCxnSpPr>
            <a:cxnSpLocks/>
          </p:cNvCxnSpPr>
          <p:nvPr/>
        </p:nvCxnSpPr>
        <p:spPr>
          <a:xfrm flipV="1">
            <a:off x="7988144" y="4752839"/>
            <a:ext cx="0" cy="55296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532B82C7-354A-CAF0-B366-B00DEEFA0ECB}"/>
              </a:ext>
            </a:extLst>
          </p:cNvPr>
          <p:cNvSpPr txBox="1">
            <a:spLocks/>
          </p:cNvSpPr>
          <p:nvPr/>
        </p:nvSpPr>
        <p:spPr>
          <a:xfrm>
            <a:off x="6664383" y="5137833"/>
            <a:ext cx="2725906" cy="74158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 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4A547F7A-DFEB-32FD-EC50-5DBEF721C4D8}"/>
              </a:ext>
            </a:extLst>
          </p:cNvPr>
          <p:cNvSpPr/>
          <p:nvPr/>
        </p:nvSpPr>
        <p:spPr>
          <a:xfrm>
            <a:off x="9039070" y="5501390"/>
            <a:ext cx="2962758" cy="118683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9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7" grpId="0" animBg="1"/>
      <p:bldP spid="25" grpId="0" animBg="1"/>
      <p:bldP spid="27" grpId="0" animBg="1"/>
      <p:bldP spid="28" grpId="0" build="p" animBg="1"/>
      <p:bldP spid="4" grpId="0" animBg="1"/>
      <p:bldP spid="7" grpId="0" animBg="1"/>
      <p:bldP spid="8" grpId="0" animBg="1"/>
      <p:bldP spid="11" grpId="0" animBg="1"/>
      <p:bldP spid="15" grpId="0" animBg="1"/>
      <p:bldP spid="22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4959256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756599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Microsoft Office PowerPoint</Application>
  <PresentationFormat>Widescreen</PresentationFormat>
  <Paragraphs>305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Semi-colons, colons and dashes to mark between main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2025-12-22T09:03:48Z</dcterms:modified>
</cp:coreProperties>
</file>