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ppt/diagrams/data16.xml" ContentType="application/vnd.openxmlformats-officedocument.drawingml.diagramData+xml"/>
  <Override PartName="/ppt/diagrams/layout16.xml" ContentType="application/vnd.openxmlformats-officedocument.drawingml.diagramLayout+xml"/>
  <Override PartName="/ppt/diagrams/quickStyle16.xml" ContentType="application/vnd.openxmlformats-officedocument.drawingml.diagramStyle+xml"/>
  <Override PartName="/ppt/diagrams/colors16.xml" ContentType="application/vnd.openxmlformats-officedocument.drawingml.diagramColors+xml"/>
  <Override PartName="/ppt/diagrams/drawing16.xml" ContentType="application/vnd.ms-office.drawingml.diagramDrawing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69"/>
  </p:notesMasterIdLst>
  <p:sldIdLst>
    <p:sldId id="2593" r:id="rId2"/>
    <p:sldId id="443" r:id="rId3"/>
    <p:sldId id="444" r:id="rId4"/>
    <p:sldId id="445" r:id="rId5"/>
    <p:sldId id="446" r:id="rId6"/>
    <p:sldId id="447" r:id="rId7"/>
    <p:sldId id="448" r:id="rId8"/>
    <p:sldId id="449" r:id="rId9"/>
    <p:sldId id="487" r:id="rId10"/>
    <p:sldId id="488" r:id="rId11"/>
    <p:sldId id="489" r:id="rId12"/>
    <p:sldId id="490" r:id="rId13"/>
    <p:sldId id="491" r:id="rId14"/>
    <p:sldId id="492" r:id="rId15"/>
    <p:sldId id="493" r:id="rId16"/>
    <p:sldId id="494" r:id="rId17"/>
    <p:sldId id="495" r:id="rId18"/>
    <p:sldId id="461" r:id="rId19"/>
    <p:sldId id="462" r:id="rId20"/>
    <p:sldId id="463" r:id="rId21"/>
    <p:sldId id="464" r:id="rId22"/>
    <p:sldId id="465" r:id="rId23"/>
    <p:sldId id="466" r:id="rId24"/>
    <p:sldId id="409" r:id="rId25"/>
    <p:sldId id="434" r:id="rId26"/>
    <p:sldId id="460" r:id="rId27"/>
    <p:sldId id="435" r:id="rId28"/>
    <p:sldId id="457" r:id="rId29"/>
    <p:sldId id="458" r:id="rId30"/>
    <p:sldId id="459" r:id="rId31"/>
    <p:sldId id="454" r:id="rId32"/>
    <p:sldId id="436" r:id="rId33"/>
    <p:sldId id="450" r:id="rId34"/>
    <p:sldId id="451" r:id="rId35"/>
    <p:sldId id="452" r:id="rId36"/>
    <p:sldId id="453" r:id="rId37"/>
    <p:sldId id="486" r:id="rId38"/>
    <p:sldId id="456" r:id="rId39"/>
    <p:sldId id="274" r:id="rId40"/>
    <p:sldId id="502" r:id="rId41"/>
    <p:sldId id="469" r:id="rId42"/>
    <p:sldId id="503" r:id="rId43"/>
    <p:sldId id="419" r:id="rId44"/>
    <p:sldId id="477" r:id="rId45"/>
    <p:sldId id="470" r:id="rId46"/>
    <p:sldId id="471" r:id="rId47"/>
    <p:sldId id="473" r:id="rId48"/>
    <p:sldId id="474" r:id="rId49"/>
    <p:sldId id="475" r:id="rId50"/>
    <p:sldId id="520" r:id="rId51"/>
    <p:sldId id="476" r:id="rId52"/>
    <p:sldId id="521" r:id="rId53"/>
    <p:sldId id="522" r:id="rId54"/>
    <p:sldId id="523" r:id="rId55"/>
    <p:sldId id="524" r:id="rId56"/>
    <p:sldId id="399" r:id="rId57"/>
    <p:sldId id="401" r:id="rId58"/>
    <p:sldId id="411" r:id="rId59"/>
    <p:sldId id="400" r:id="rId60"/>
    <p:sldId id="407" r:id="rId61"/>
    <p:sldId id="363" r:id="rId62"/>
    <p:sldId id="408" r:id="rId63"/>
    <p:sldId id="413" r:id="rId64"/>
    <p:sldId id="416" r:id="rId65"/>
    <p:sldId id="417" r:id="rId66"/>
    <p:sldId id="485" r:id="rId67"/>
    <p:sldId id="532" r:id="rId68"/>
  </p:sldIdLst>
  <p:sldSz cx="12192000" cy="6858000"/>
  <p:notesSz cx="6858000" cy="9144000"/>
  <p:embeddedFontLst>
    <p:embeddedFont>
      <p:font typeface="Andika" panose="02000000000000000000" pitchFamily="2" charset="0"/>
      <p:regular r:id="rId70"/>
      <p:bold r:id="rId71"/>
      <p:italic r:id="rId72"/>
      <p:boldItalic r:id="rId7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DF39671-CDA6-439F-90B3-60623F53BE41}" v="3" dt="2025-12-15T12:02:21.56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75666" autoAdjust="0"/>
  </p:normalViewPr>
  <p:slideViewPr>
    <p:cSldViewPr snapToGrid="0">
      <p:cViewPr varScale="1">
        <p:scale>
          <a:sx n="80" d="100"/>
          <a:sy n="80" d="100"/>
        </p:scale>
        <p:origin x="1674" y="10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presProps" Target="presProps.xml"/><Relationship Id="rId79" Type="http://schemas.microsoft.com/office/2018/10/relationships/authors" Target="author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notesMaster" Target="notesMasters/notesMaster1.xml"/><Relationship Id="rId77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font" Target="fonts/font3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font" Target="fonts/font1.fntdata"/><Relationship Id="rId75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font" Target="fonts/font4.fntdata"/><Relationship Id="rId78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theme" Target="theme/theme1.xml"/><Relationship Id="rId7" Type="http://schemas.openxmlformats.org/officeDocument/2006/relationships/slide" Target="slides/slide6.xml"/><Relationship Id="rId71" Type="http://schemas.openxmlformats.org/officeDocument/2006/relationships/font" Target="fonts/font2.fntdata"/><Relationship Id="rId2" Type="http://schemas.openxmlformats.org/officeDocument/2006/relationships/slide" Target="slides/slide1.xml"/><Relationship Id="rId29" Type="http://schemas.openxmlformats.org/officeDocument/2006/relationships/slide" Target="slides/slide28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/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>
        <a:solidFill>
          <a:srgbClr val="00B050"/>
        </a:solidFill>
      </dgm:spPr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/>
      <dgm:t>
        <a:bodyPr/>
        <a:lstStyle/>
        <a:p>
          <a:r>
            <a:rPr lang="en-GB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D53B096E-3E8D-47BA-B1EF-023D7BF4494D}">
      <dgm:prSet phldrT="[Text]"/>
      <dgm:spPr/>
      <dgm:t>
        <a:bodyPr/>
        <a:lstStyle/>
        <a:p>
          <a:r>
            <a:rPr lang="en-GB" dirty="0"/>
            <a:t>Pauses</a:t>
          </a:r>
        </a:p>
      </dgm:t>
    </dgm:pt>
    <dgm:pt modelId="{B21F468F-0770-4636-9DC5-2548B74C4254}" type="parTrans" cxnId="{6666CEBA-502C-4BB4-B18F-BECDCAACC4DF}">
      <dgm:prSet/>
      <dgm:spPr/>
      <dgm:t>
        <a:bodyPr/>
        <a:lstStyle/>
        <a:p>
          <a:endParaRPr lang="en-GB"/>
        </a:p>
      </dgm:t>
    </dgm:pt>
    <dgm:pt modelId="{1E78C491-BFB3-4809-A7C0-BE9D2B223626}" type="sibTrans" cxnId="{6666CEBA-502C-4BB4-B18F-BECDCAACC4DF}">
      <dgm:prSet/>
      <dgm:spPr/>
      <dgm:t>
        <a:bodyPr/>
        <a:lstStyle/>
        <a:p>
          <a:endParaRPr lang="en-GB"/>
        </a:p>
      </dgm:t>
    </dgm:pt>
    <dgm:pt modelId="{1FFD833D-74CB-468A-A714-D60B02C4719A}">
      <dgm:prSet phldrT="[Text]"/>
      <dgm:spPr/>
      <dgm:t>
        <a:bodyPr/>
        <a:lstStyle/>
        <a:p>
          <a:r>
            <a:rPr lang="en-GB" dirty="0"/>
            <a:t>Lists</a:t>
          </a:r>
        </a:p>
      </dgm:t>
    </dgm:pt>
    <dgm:pt modelId="{CA044016-368D-4C32-BA70-F2362D68DFDE}" type="parTrans" cxnId="{3642E4B3-4EE6-4C2E-968B-E603E6964DDA}">
      <dgm:prSet/>
      <dgm:spPr/>
      <dgm:t>
        <a:bodyPr/>
        <a:lstStyle/>
        <a:p>
          <a:endParaRPr lang="en-GB"/>
        </a:p>
      </dgm:t>
    </dgm:pt>
    <dgm:pt modelId="{E6407E43-19C0-467C-A01C-A2E7EC2661C5}" type="sibTrans" cxnId="{3642E4B3-4EE6-4C2E-968B-E603E6964DDA}">
      <dgm:prSet/>
      <dgm:spPr/>
      <dgm:t>
        <a:bodyPr/>
        <a:lstStyle/>
        <a:p>
          <a:endParaRPr lang="en-GB"/>
        </a:p>
      </dgm:t>
    </dgm:pt>
    <dgm:pt modelId="{D792DDDA-10AE-41E1-9654-627176949F96}">
      <dgm:prSet phldrT="[Text]"/>
      <dgm:spPr/>
      <dgm:t>
        <a:bodyPr/>
        <a:lstStyle/>
        <a:p>
          <a:r>
            <a:rPr lang="en-GB" dirty="0"/>
            <a:t>To avoid ambiguity</a:t>
          </a:r>
        </a:p>
      </dgm:t>
    </dgm:pt>
    <dgm:pt modelId="{B7BE11D9-0584-4771-8E1B-C604A9987C8C}" type="parTrans" cxnId="{EC5E6F73-B9B9-4BD9-AB32-E0BE8B153308}">
      <dgm:prSet/>
      <dgm:spPr/>
      <dgm:t>
        <a:bodyPr/>
        <a:lstStyle/>
        <a:p>
          <a:endParaRPr lang="en-GB"/>
        </a:p>
      </dgm:t>
    </dgm:pt>
    <dgm:pt modelId="{B33D1B6D-9AAE-4576-B22F-723273126472}" type="sibTrans" cxnId="{EC5E6F73-B9B9-4BD9-AB32-E0BE8B153308}">
      <dgm:prSet/>
      <dgm:spPr/>
      <dgm:t>
        <a:bodyPr/>
        <a:lstStyle/>
        <a:p>
          <a:endParaRPr lang="en-GB"/>
        </a:p>
      </dgm:t>
    </dgm:pt>
    <dgm:pt modelId="{9540BEE0-2399-4E25-B846-3D6A319BD867}">
      <dgm:prSet phldrT="[Text]"/>
      <dgm:spPr/>
      <dgm:t>
        <a:bodyPr/>
        <a:lstStyle/>
        <a:p>
          <a:r>
            <a:rPr lang="en-GB" dirty="0"/>
            <a:t>As part of parentheses</a:t>
          </a:r>
        </a:p>
      </dgm:t>
    </dgm:pt>
    <dgm:pt modelId="{04EB92F2-5602-4D4C-93C4-2886A001CEAA}" type="parTrans" cxnId="{F243E675-4F21-4175-96F5-E60D9DD20768}">
      <dgm:prSet/>
      <dgm:spPr/>
      <dgm:t>
        <a:bodyPr/>
        <a:lstStyle/>
        <a:p>
          <a:endParaRPr lang="en-GB"/>
        </a:p>
      </dgm:t>
    </dgm:pt>
    <dgm:pt modelId="{53073915-9631-4DB6-8F07-8CF5D8346EE1}" type="sibTrans" cxnId="{F243E675-4F21-4175-96F5-E60D9DD20768}">
      <dgm:prSet/>
      <dgm:spPr/>
      <dgm:t>
        <a:bodyPr/>
        <a:lstStyle/>
        <a:p>
          <a:endParaRPr lang="en-GB"/>
        </a:p>
      </dgm:t>
    </dgm:pt>
    <dgm:pt modelId="{C821CBBB-C346-4ACB-9E19-DA78D2C97D8C}">
      <dgm:prSet phldrT="[Text]"/>
      <dgm:spPr/>
      <dgm:t>
        <a:bodyPr/>
        <a:lstStyle/>
        <a:p>
          <a:r>
            <a:rPr lang="en-GB" dirty="0"/>
            <a:t>Parentheses</a:t>
          </a:r>
        </a:p>
      </dgm:t>
    </dgm:pt>
    <dgm:pt modelId="{1528B5A5-574C-48AC-A0B9-13BBAC3ACD6A}" type="parTrans" cxnId="{19891459-B8B7-4E6B-A141-CE5AAB8F3B48}">
      <dgm:prSet/>
      <dgm:spPr/>
      <dgm:t>
        <a:bodyPr/>
        <a:lstStyle/>
        <a:p>
          <a:endParaRPr lang="en-GB"/>
        </a:p>
      </dgm:t>
    </dgm:pt>
    <dgm:pt modelId="{3974485B-74CF-4871-B211-AF4ABBA9B050}" type="sibTrans" cxnId="{19891459-B8B7-4E6B-A141-CE5AAB8F3B48}">
      <dgm:prSet/>
      <dgm:spPr/>
      <dgm:t>
        <a:bodyPr/>
        <a:lstStyle/>
        <a:p>
          <a:endParaRPr lang="en-GB"/>
        </a:p>
      </dgm:t>
    </dgm:pt>
    <dgm:pt modelId="{D4012E82-E5D7-494F-B336-7D851D278176}">
      <dgm:prSet phldrT="[Text]"/>
      <dgm:spPr/>
      <dgm:t>
        <a:bodyPr/>
        <a:lstStyle/>
        <a:p>
          <a:r>
            <a:rPr lang="en-GB" dirty="0"/>
            <a:t>Bullet points</a:t>
          </a:r>
        </a:p>
      </dgm:t>
    </dgm:pt>
    <dgm:pt modelId="{E8EA8B4C-2182-4C57-817C-F109C271D506}" type="parTrans" cxnId="{855EF8BA-015A-47DD-A271-4BB08D06AE9A}">
      <dgm:prSet/>
      <dgm:spPr/>
      <dgm:t>
        <a:bodyPr/>
        <a:lstStyle/>
        <a:p>
          <a:endParaRPr lang="en-GB"/>
        </a:p>
      </dgm:t>
    </dgm:pt>
    <dgm:pt modelId="{DCC55C84-B990-4169-B02B-11A803582E78}" type="sibTrans" cxnId="{855EF8BA-015A-47DD-A271-4BB08D06AE9A}">
      <dgm:prSet/>
      <dgm:spPr/>
      <dgm:t>
        <a:bodyPr/>
        <a:lstStyle/>
        <a:p>
          <a:endParaRPr lang="en-GB"/>
        </a:p>
      </dgm:t>
    </dgm:pt>
    <dgm:pt modelId="{B2A1C9C4-FBED-4EDA-8D18-34E26B093784}">
      <dgm:prSet phldrT="[Text]"/>
      <dgm:spPr/>
      <dgm:t>
        <a:bodyPr/>
        <a:lstStyle/>
        <a:p>
          <a:r>
            <a:rPr lang="en-GB" dirty="0"/>
            <a:t>Hyphens</a:t>
          </a:r>
        </a:p>
      </dgm:t>
    </dgm:pt>
    <dgm:pt modelId="{B51DCF9B-6B2A-481E-B354-56A15C688272}" type="parTrans" cxnId="{CEC7874F-DF79-4A88-96AD-7904196CA8F2}">
      <dgm:prSet/>
      <dgm:spPr/>
      <dgm:t>
        <a:bodyPr/>
        <a:lstStyle/>
        <a:p>
          <a:endParaRPr lang="en-GB"/>
        </a:p>
      </dgm:t>
    </dgm:pt>
    <dgm:pt modelId="{E28B9263-A22E-4E48-B2CF-CE3EB34271F2}" type="sibTrans" cxnId="{CEC7874F-DF79-4A88-96AD-7904196CA8F2}">
      <dgm:prSet/>
      <dgm:spPr/>
      <dgm:t>
        <a:bodyPr/>
        <a:lstStyle/>
        <a:p>
          <a:endParaRPr lang="en-GB"/>
        </a:p>
      </dgm:t>
    </dgm:pt>
    <dgm:pt modelId="{1B42A80A-FB6B-45E4-AA02-5F5563412D3E}">
      <dgm:prSet phldrT="[Text]"/>
      <dgm:spPr/>
      <dgm:t>
        <a:bodyPr/>
        <a:lstStyle/>
        <a:p>
          <a:r>
            <a:rPr lang="en-GB" dirty="0"/>
            <a:t>Ellipses</a:t>
          </a:r>
        </a:p>
      </dgm:t>
    </dgm:pt>
    <dgm:pt modelId="{6A610EEE-693B-428D-AFDE-A055909D8E1B}" type="parTrans" cxnId="{F56A2EC2-C352-4A0E-834B-86BC1ACEC942}">
      <dgm:prSet/>
      <dgm:spPr/>
      <dgm:t>
        <a:bodyPr/>
        <a:lstStyle/>
        <a:p>
          <a:endParaRPr lang="en-GB"/>
        </a:p>
      </dgm:t>
    </dgm:pt>
    <dgm:pt modelId="{387981B4-A36A-4431-AEFB-BCC1B178E7B6}" type="sibTrans" cxnId="{F56A2EC2-C352-4A0E-834B-86BC1ACEC942}">
      <dgm:prSet/>
      <dgm:spPr/>
      <dgm:t>
        <a:bodyPr/>
        <a:lstStyle/>
        <a:p>
          <a:endParaRPr lang="en-GB"/>
        </a:p>
      </dgm:t>
    </dgm:pt>
    <dgm:pt modelId="{30060041-2D9E-4E5D-95BB-2B1CB1E21D44}">
      <dgm:prSet phldrT="[Text]"/>
      <dgm:spPr/>
      <dgm:t>
        <a:bodyPr/>
        <a:lstStyle/>
        <a:p>
          <a:r>
            <a:rPr lang="en-GB"/>
            <a:t>Separate </a:t>
          </a:r>
          <a:r>
            <a:rPr lang="en-GB" dirty="0"/>
            <a:t>Clauses</a:t>
          </a:r>
        </a:p>
      </dgm:t>
    </dgm:pt>
    <dgm:pt modelId="{CD6B2A97-1E58-4233-8F68-2DB7E8F3070A}" type="parTrans" cxnId="{D8F3AB6C-0621-48A7-A51F-162C705E9BE8}">
      <dgm:prSet/>
      <dgm:spPr/>
    </dgm:pt>
    <dgm:pt modelId="{75D819E7-8F23-4C50-BFFB-55CB0134BC66}" type="sibTrans" cxnId="{D8F3AB6C-0621-48A7-A51F-162C705E9BE8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10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10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10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10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10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10"/>
      <dgm:spPr/>
    </dgm:pt>
    <dgm:pt modelId="{90E04F3A-5F92-470A-8933-7FF8A5671F6C}" type="pres">
      <dgm:prSet presAssocID="{F55D5C05-1C41-4206-BEC6-41F988B5E094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10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10"/>
      <dgm:spPr/>
    </dgm:pt>
    <dgm:pt modelId="{90D6118E-939F-410C-B1FD-3E28D7E23484}" type="pres">
      <dgm:prSet presAssocID="{3BE4626B-A37C-40E0-8A06-A0D67C46CA89}" presName="hierChild3" presStyleCnt="0"/>
      <dgm:spPr/>
    </dgm:pt>
    <dgm:pt modelId="{48516DB7-29AB-44E9-BC63-3A957560A422}" type="pres">
      <dgm:prSet presAssocID="{B21F468F-0770-4636-9DC5-2548B74C4254}" presName="Name19" presStyleLbl="parChTrans1D3" presStyleIdx="0" presStyleCnt="4"/>
      <dgm:spPr/>
    </dgm:pt>
    <dgm:pt modelId="{AFCF762A-A067-4D63-A71C-EDF17D8B0D67}" type="pres">
      <dgm:prSet presAssocID="{D53B096E-3E8D-47BA-B1EF-023D7BF4494D}" presName="Name21" presStyleCnt="0"/>
      <dgm:spPr/>
    </dgm:pt>
    <dgm:pt modelId="{F81D4C19-2BE4-456E-9473-1D80205A823F}" type="pres">
      <dgm:prSet presAssocID="{D53B096E-3E8D-47BA-B1EF-023D7BF4494D}" presName="level2Shape" presStyleLbl="node3" presStyleIdx="0" presStyleCnt="4"/>
      <dgm:spPr/>
    </dgm:pt>
    <dgm:pt modelId="{AB987D7F-59F6-4525-B2BB-FE92AAF5E4DF}" type="pres">
      <dgm:prSet presAssocID="{D53B096E-3E8D-47BA-B1EF-023D7BF4494D}" presName="hierChild3" presStyleCnt="0"/>
      <dgm:spPr/>
    </dgm:pt>
    <dgm:pt modelId="{ABE48A18-E29C-4FD2-8838-D22BA16854AC}" type="pres">
      <dgm:prSet presAssocID="{CA044016-368D-4C32-BA70-F2362D68DFDE}" presName="Name19" presStyleLbl="parChTrans1D3" presStyleIdx="1" presStyleCnt="4"/>
      <dgm:spPr/>
    </dgm:pt>
    <dgm:pt modelId="{D3869A15-BF2C-4C14-A254-F4DAF1F0CD64}" type="pres">
      <dgm:prSet presAssocID="{1FFD833D-74CB-468A-A714-D60B02C4719A}" presName="Name21" presStyleCnt="0"/>
      <dgm:spPr/>
    </dgm:pt>
    <dgm:pt modelId="{6A7B23E4-1372-49A1-91D7-38F4B4E3BCC9}" type="pres">
      <dgm:prSet presAssocID="{1FFD833D-74CB-468A-A714-D60B02C4719A}" presName="level2Shape" presStyleLbl="node3" presStyleIdx="1" presStyleCnt="4"/>
      <dgm:spPr/>
    </dgm:pt>
    <dgm:pt modelId="{C9D738C4-C8DE-45A7-A015-BEE899E08E71}" type="pres">
      <dgm:prSet presAssocID="{1FFD833D-74CB-468A-A714-D60B02C4719A}" presName="hierChild3" presStyleCnt="0"/>
      <dgm:spPr/>
    </dgm:pt>
    <dgm:pt modelId="{8308160B-A56D-406A-B3BC-95BCBA279CD4}" type="pres">
      <dgm:prSet presAssocID="{B7BE11D9-0584-4771-8E1B-C604A9987C8C}" presName="Name19" presStyleLbl="parChTrans1D3" presStyleIdx="2" presStyleCnt="4"/>
      <dgm:spPr/>
    </dgm:pt>
    <dgm:pt modelId="{16D528A2-43EF-49E2-AEEC-415906154B06}" type="pres">
      <dgm:prSet presAssocID="{D792DDDA-10AE-41E1-9654-627176949F96}" presName="Name21" presStyleCnt="0"/>
      <dgm:spPr/>
    </dgm:pt>
    <dgm:pt modelId="{955A9E76-515E-4191-A5E2-8A38CABBBABC}" type="pres">
      <dgm:prSet presAssocID="{D792DDDA-10AE-41E1-9654-627176949F96}" presName="level2Shape" presStyleLbl="node3" presStyleIdx="2" presStyleCnt="4"/>
      <dgm:spPr/>
    </dgm:pt>
    <dgm:pt modelId="{9B4AEFE7-FE82-4498-9C28-BD452B58B4BD}" type="pres">
      <dgm:prSet presAssocID="{D792DDDA-10AE-41E1-9654-627176949F96}" presName="hierChild3" presStyleCnt="0"/>
      <dgm:spPr/>
    </dgm:pt>
    <dgm:pt modelId="{2C7820C8-1FD1-43E6-A5F5-5A8FF68C16FC}" type="pres">
      <dgm:prSet presAssocID="{04EB92F2-5602-4D4C-93C4-2886A001CEAA}" presName="Name19" presStyleLbl="parChTrans1D3" presStyleIdx="3" presStyleCnt="4"/>
      <dgm:spPr/>
    </dgm:pt>
    <dgm:pt modelId="{94EFD5B5-63CF-4868-ACA7-10587B912FE0}" type="pres">
      <dgm:prSet presAssocID="{9540BEE0-2399-4E25-B846-3D6A319BD867}" presName="Name21" presStyleCnt="0"/>
      <dgm:spPr/>
    </dgm:pt>
    <dgm:pt modelId="{F0C378B1-EBF8-43E4-8F68-CC66D289BBE2}" type="pres">
      <dgm:prSet presAssocID="{9540BEE0-2399-4E25-B846-3D6A319BD867}" presName="level2Shape" presStyleLbl="node3" presStyleIdx="3" presStyleCnt="4"/>
      <dgm:spPr/>
    </dgm:pt>
    <dgm:pt modelId="{391C3237-E96E-4383-9A4F-3DDF0273476C}" type="pres">
      <dgm:prSet presAssocID="{9540BEE0-2399-4E25-B846-3D6A319BD867}" presName="hierChild3" presStyleCnt="0"/>
      <dgm:spPr/>
    </dgm:pt>
    <dgm:pt modelId="{514893FB-E965-460E-A081-BE694362D9C7}" type="pres">
      <dgm:prSet presAssocID="{AC0B3E1B-E772-43A3-9403-15D1BC4ED35E}" presName="Name19" presStyleLbl="parChTrans1D2" presStyleIdx="4" presStyleCnt="10"/>
      <dgm:spPr/>
    </dgm:pt>
    <dgm:pt modelId="{A55B25C4-4FEF-4597-B06B-6392EF097104}" type="pres">
      <dgm:prSet presAssocID="{F0877716-ED22-4B74-95BF-FDDF875A0B1E}" presName="Name21" presStyleCnt="0"/>
      <dgm:spPr/>
    </dgm:pt>
    <dgm:pt modelId="{45BEA854-AC37-4403-B344-3C44493CF610}" type="pres">
      <dgm:prSet presAssocID="{F0877716-ED22-4B74-95BF-FDDF875A0B1E}" presName="level2Shape" presStyleLbl="node2" presStyleIdx="4" presStyleCnt="10"/>
      <dgm:spPr/>
    </dgm:pt>
    <dgm:pt modelId="{C3CE8086-AC51-4CAB-A7A2-699B1F65780C}" type="pres">
      <dgm:prSet presAssocID="{F0877716-ED22-4B74-95BF-FDDF875A0B1E}" presName="hierChild3" presStyleCnt="0"/>
      <dgm:spPr/>
    </dgm:pt>
    <dgm:pt modelId="{3875CA7B-3C85-4BE6-A775-D9696350D9F9}" type="pres">
      <dgm:prSet presAssocID="{1528B5A5-574C-48AC-A0B9-13BBAC3ACD6A}" presName="Name19" presStyleLbl="parChTrans1D2" presStyleIdx="5" presStyleCnt="10"/>
      <dgm:spPr/>
    </dgm:pt>
    <dgm:pt modelId="{6E6E740D-7524-4614-8D9D-DBC20975547C}" type="pres">
      <dgm:prSet presAssocID="{C821CBBB-C346-4ACB-9E19-DA78D2C97D8C}" presName="Name21" presStyleCnt="0"/>
      <dgm:spPr/>
    </dgm:pt>
    <dgm:pt modelId="{1E9EA311-5A1C-41C6-8943-FACCF8DC5FA5}" type="pres">
      <dgm:prSet presAssocID="{C821CBBB-C346-4ACB-9E19-DA78D2C97D8C}" presName="level2Shape" presStyleLbl="node2" presStyleIdx="5" presStyleCnt="10"/>
      <dgm:spPr/>
    </dgm:pt>
    <dgm:pt modelId="{AA893C05-9718-4474-B2DD-CE4776DEE4B9}" type="pres">
      <dgm:prSet presAssocID="{C821CBBB-C346-4ACB-9E19-DA78D2C97D8C}" presName="hierChild3" presStyleCnt="0"/>
      <dgm:spPr/>
    </dgm:pt>
    <dgm:pt modelId="{2639DCE2-B858-4ED7-A85C-0D1215C44484}" type="pres">
      <dgm:prSet presAssocID="{E8EA8B4C-2182-4C57-817C-F109C271D506}" presName="Name19" presStyleLbl="parChTrans1D2" presStyleIdx="6" presStyleCnt="10"/>
      <dgm:spPr/>
    </dgm:pt>
    <dgm:pt modelId="{FA39141F-311D-4A3B-9B2F-8997E2E2EF9F}" type="pres">
      <dgm:prSet presAssocID="{D4012E82-E5D7-494F-B336-7D851D278176}" presName="Name21" presStyleCnt="0"/>
      <dgm:spPr/>
    </dgm:pt>
    <dgm:pt modelId="{92369E04-F1B4-49C2-9346-C1D12EB74969}" type="pres">
      <dgm:prSet presAssocID="{D4012E82-E5D7-494F-B336-7D851D278176}" presName="level2Shape" presStyleLbl="node2" presStyleIdx="6" presStyleCnt="10"/>
      <dgm:spPr/>
    </dgm:pt>
    <dgm:pt modelId="{106EB06B-DEA3-4FF8-821D-8B93D3ED4734}" type="pres">
      <dgm:prSet presAssocID="{D4012E82-E5D7-494F-B336-7D851D278176}" presName="hierChild3" presStyleCnt="0"/>
      <dgm:spPr/>
    </dgm:pt>
    <dgm:pt modelId="{A7505B48-5EBA-43D7-8640-845EC1A5F099}" type="pres">
      <dgm:prSet presAssocID="{B51DCF9B-6B2A-481E-B354-56A15C688272}" presName="Name19" presStyleLbl="parChTrans1D2" presStyleIdx="7" presStyleCnt="10"/>
      <dgm:spPr/>
    </dgm:pt>
    <dgm:pt modelId="{A868E9BF-DED2-4166-AE99-28F197A2F466}" type="pres">
      <dgm:prSet presAssocID="{B2A1C9C4-FBED-4EDA-8D18-34E26B093784}" presName="Name21" presStyleCnt="0"/>
      <dgm:spPr/>
    </dgm:pt>
    <dgm:pt modelId="{3CF2472C-7F58-4E76-A138-3E7D0F43960A}" type="pres">
      <dgm:prSet presAssocID="{B2A1C9C4-FBED-4EDA-8D18-34E26B093784}" presName="level2Shape" presStyleLbl="node2" presStyleIdx="7" presStyleCnt="10"/>
      <dgm:spPr/>
    </dgm:pt>
    <dgm:pt modelId="{6C6C24F0-9862-48D7-B17E-56B824E12F80}" type="pres">
      <dgm:prSet presAssocID="{B2A1C9C4-FBED-4EDA-8D18-34E26B093784}" presName="hierChild3" presStyleCnt="0"/>
      <dgm:spPr/>
    </dgm:pt>
    <dgm:pt modelId="{E56F0EE5-6127-49FF-BD2D-8C4E13BE2419}" type="pres">
      <dgm:prSet presAssocID="{6A610EEE-693B-428D-AFDE-A055909D8E1B}" presName="Name19" presStyleLbl="parChTrans1D2" presStyleIdx="8" presStyleCnt="10"/>
      <dgm:spPr/>
    </dgm:pt>
    <dgm:pt modelId="{3D183E86-34B1-426B-BD34-62AC7D0B531A}" type="pres">
      <dgm:prSet presAssocID="{1B42A80A-FB6B-45E4-AA02-5F5563412D3E}" presName="Name21" presStyleCnt="0"/>
      <dgm:spPr/>
    </dgm:pt>
    <dgm:pt modelId="{A3F8816F-6AC0-427B-9AC2-D9EE4A7B3C73}" type="pres">
      <dgm:prSet presAssocID="{1B42A80A-FB6B-45E4-AA02-5F5563412D3E}" presName="level2Shape" presStyleLbl="node2" presStyleIdx="8" presStyleCnt="10"/>
      <dgm:spPr/>
    </dgm:pt>
    <dgm:pt modelId="{719F4380-0CCC-498B-BDDE-F4C4598496DE}" type="pres">
      <dgm:prSet presAssocID="{1B42A80A-FB6B-45E4-AA02-5F5563412D3E}" presName="hierChild3" presStyleCnt="0"/>
      <dgm:spPr/>
    </dgm:pt>
    <dgm:pt modelId="{3ABF57CC-2A29-485D-861E-93B530A2E6D1}" type="pres">
      <dgm:prSet presAssocID="{CD6B2A97-1E58-4233-8F68-2DB7E8F3070A}" presName="Name19" presStyleLbl="parChTrans1D2" presStyleIdx="9" presStyleCnt="10"/>
      <dgm:spPr/>
    </dgm:pt>
    <dgm:pt modelId="{84ACF65D-F63A-43B2-BE57-449D3E040B24}" type="pres">
      <dgm:prSet presAssocID="{30060041-2D9E-4E5D-95BB-2B1CB1E21D44}" presName="Name21" presStyleCnt="0"/>
      <dgm:spPr/>
    </dgm:pt>
    <dgm:pt modelId="{20E09EFD-1B71-4CA3-9DBC-2D0529E676A6}" type="pres">
      <dgm:prSet presAssocID="{30060041-2D9E-4E5D-95BB-2B1CB1E21D44}" presName="level2Shape" presStyleLbl="node2" presStyleIdx="9" presStyleCnt="10"/>
      <dgm:spPr/>
    </dgm:pt>
    <dgm:pt modelId="{C97069E7-BF96-47E7-8709-3EA4C30D12C9}" type="pres">
      <dgm:prSet presAssocID="{30060041-2D9E-4E5D-95BB-2B1CB1E21D4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328E8D14-9AAD-49AA-A762-31BD99AC73E0}" type="presOf" srcId="{04EB92F2-5602-4D4C-93C4-2886A001CEAA}" destId="{2C7820C8-1FD1-43E6-A5F5-5A8FF68C16FC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302C0F26-977F-4137-8764-97F1187EAD82}" type="presOf" srcId="{B51DCF9B-6B2A-481E-B354-56A15C688272}" destId="{A7505B48-5EBA-43D7-8640-845EC1A5F099}" srcOrd="0" destOrd="0" presId="urn:microsoft.com/office/officeart/2005/8/layout/hierarchy6"/>
    <dgm:cxn modelId="{085A4D3E-3EC8-41ED-8C58-E81E5C4F0FBE}" type="presOf" srcId="{D4012E82-E5D7-494F-B336-7D851D278176}" destId="{92369E04-F1B4-49C2-9346-C1D12EB74969}" srcOrd="0" destOrd="0" presId="urn:microsoft.com/office/officeart/2005/8/layout/hierarchy6"/>
    <dgm:cxn modelId="{435E853F-3EA8-4F78-A36A-768705BC3C72}" type="presOf" srcId="{D53B096E-3E8D-47BA-B1EF-023D7BF4494D}" destId="{F81D4C19-2BE4-456E-9473-1D80205A823F}" srcOrd="0" destOrd="0" presId="urn:microsoft.com/office/officeart/2005/8/layout/hierarchy6"/>
    <dgm:cxn modelId="{11076B5B-78E6-47D5-B828-F1EF88F14E30}" type="presOf" srcId="{30060041-2D9E-4E5D-95BB-2B1CB1E21D44}" destId="{20E09EFD-1B71-4CA3-9DBC-2D0529E676A6}" srcOrd="0" destOrd="0" presId="urn:microsoft.com/office/officeart/2005/8/layout/hierarchy6"/>
    <dgm:cxn modelId="{6E579B62-3B6B-440C-AB20-37A8F0C7D891}" type="presOf" srcId="{CD6B2A97-1E58-4233-8F68-2DB7E8F3070A}" destId="{3ABF57CC-2A29-485D-861E-93B530A2E6D1}" srcOrd="0" destOrd="0" presId="urn:microsoft.com/office/officeart/2005/8/layout/hierarchy6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D8F3AB6C-0621-48A7-A51F-162C705E9BE8}" srcId="{E4077D0A-89B9-48D0-B430-37B0E120FC14}" destId="{30060041-2D9E-4E5D-95BB-2B1CB1E21D44}" srcOrd="9" destOrd="0" parTransId="{CD6B2A97-1E58-4233-8F68-2DB7E8F3070A}" sibTransId="{75D819E7-8F23-4C50-BFFB-55CB0134BC66}"/>
    <dgm:cxn modelId="{3190746D-0500-42BF-BA88-25D4628C478E}" type="presOf" srcId="{9540BEE0-2399-4E25-B846-3D6A319BD867}" destId="{F0C378B1-EBF8-43E4-8F68-CC66D289BBE2}" srcOrd="0" destOrd="0" presId="urn:microsoft.com/office/officeart/2005/8/layout/hierarchy6"/>
    <dgm:cxn modelId="{7E19A74E-3965-4349-9379-404F7741E2DB}" type="presOf" srcId="{1528B5A5-574C-48AC-A0B9-13BBAC3ACD6A}" destId="{3875CA7B-3C85-4BE6-A775-D9696350D9F9}" srcOrd="0" destOrd="0" presId="urn:microsoft.com/office/officeart/2005/8/layout/hierarchy6"/>
    <dgm:cxn modelId="{CEC7874F-DF79-4A88-96AD-7904196CA8F2}" srcId="{E4077D0A-89B9-48D0-B430-37B0E120FC14}" destId="{B2A1C9C4-FBED-4EDA-8D18-34E26B093784}" srcOrd="7" destOrd="0" parTransId="{B51DCF9B-6B2A-481E-B354-56A15C688272}" sibTransId="{E28B9263-A22E-4E48-B2CF-CE3EB34271F2}"/>
    <dgm:cxn modelId="{8B580B50-F6C3-406A-AB7A-54F323A84ED5}" type="presOf" srcId="{1B42A80A-FB6B-45E4-AA02-5F5563412D3E}" destId="{A3F8816F-6AC0-427B-9AC2-D9EE4A7B3C73}" srcOrd="0" destOrd="0" presId="urn:microsoft.com/office/officeart/2005/8/layout/hierarchy6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EC5E6F73-B9B9-4BD9-AB32-E0BE8B153308}" srcId="{3BE4626B-A37C-40E0-8A06-A0D67C46CA89}" destId="{D792DDDA-10AE-41E1-9654-627176949F96}" srcOrd="2" destOrd="0" parTransId="{B7BE11D9-0584-4771-8E1B-C604A9987C8C}" sibTransId="{B33D1B6D-9AAE-4576-B22F-723273126472}"/>
    <dgm:cxn modelId="{95708455-790B-49D6-8FEF-9E0E76D31771}" type="presOf" srcId="{D792DDDA-10AE-41E1-9654-627176949F96}" destId="{955A9E76-515E-4191-A5E2-8A38CABBBABC}" srcOrd="0" destOrd="0" presId="urn:microsoft.com/office/officeart/2005/8/layout/hierarchy6"/>
    <dgm:cxn modelId="{F243E675-4F21-4175-96F5-E60D9DD20768}" srcId="{3BE4626B-A37C-40E0-8A06-A0D67C46CA89}" destId="{9540BEE0-2399-4E25-B846-3D6A319BD867}" srcOrd="3" destOrd="0" parTransId="{04EB92F2-5602-4D4C-93C4-2886A001CEAA}" sibTransId="{53073915-9631-4DB6-8F07-8CF5D8346EE1}"/>
    <dgm:cxn modelId="{19891459-B8B7-4E6B-A141-CE5AAB8F3B48}" srcId="{E4077D0A-89B9-48D0-B430-37B0E120FC14}" destId="{C821CBBB-C346-4ACB-9E19-DA78D2C97D8C}" srcOrd="5" destOrd="0" parTransId="{1528B5A5-574C-48AC-A0B9-13BBAC3ACD6A}" sibTransId="{3974485B-74CF-4871-B211-AF4ABBA9B050}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BFD66985-A464-422C-91C8-9339673B1959}" type="presOf" srcId="{B21F468F-0770-4636-9DC5-2548B74C4254}" destId="{48516DB7-29AB-44E9-BC63-3A957560A422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DBFB768E-1009-4B3E-A95F-5F163A35276E}" type="presOf" srcId="{F0877716-ED22-4B74-95BF-FDDF875A0B1E}" destId="{45BEA854-AC37-4403-B344-3C44493CF610}" srcOrd="0" destOrd="0" presId="urn:microsoft.com/office/officeart/2005/8/layout/hierarchy6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3642E4B3-4EE6-4C2E-968B-E603E6964DDA}" srcId="{3BE4626B-A37C-40E0-8A06-A0D67C46CA89}" destId="{1FFD833D-74CB-468A-A714-D60B02C4719A}" srcOrd="1" destOrd="0" parTransId="{CA044016-368D-4C32-BA70-F2362D68DFDE}" sibTransId="{E6407E43-19C0-467C-A01C-A2E7EC2661C5}"/>
    <dgm:cxn modelId="{41177DB9-C3B2-4458-BC03-FECED72E5C3C}" type="presOf" srcId="{B2A1C9C4-FBED-4EDA-8D18-34E26B093784}" destId="{3CF2472C-7F58-4E76-A138-3E7D0F43960A}" srcOrd="0" destOrd="0" presId="urn:microsoft.com/office/officeart/2005/8/layout/hierarchy6"/>
    <dgm:cxn modelId="{6666CEBA-502C-4BB4-B18F-BECDCAACC4DF}" srcId="{3BE4626B-A37C-40E0-8A06-A0D67C46CA89}" destId="{D53B096E-3E8D-47BA-B1EF-023D7BF4494D}" srcOrd="0" destOrd="0" parTransId="{B21F468F-0770-4636-9DC5-2548B74C4254}" sibTransId="{1E78C491-BFB3-4809-A7C0-BE9D2B223626}"/>
    <dgm:cxn modelId="{855EF8BA-015A-47DD-A271-4BB08D06AE9A}" srcId="{E4077D0A-89B9-48D0-B430-37B0E120FC14}" destId="{D4012E82-E5D7-494F-B336-7D851D278176}" srcOrd="6" destOrd="0" parTransId="{E8EA8B4C-2182-4C57-817C-F109C271D506}" sibTransId="{DCC55C84-B990-4169-B02B-11A803582E78}"/>
    <dgm:cxn modelId="{8892BBC0-DE4D-41BC-AA3E-D0B2824A6A80}" type="presOf" srcId="{AC0B3E1B-E772-43A3-9403-15D1BC4ED35E}" destId="{514893FB-E965-460E-A081-BE694362D9C7}" srcOrd="0" destOrd="0" presId="urn:microsoft.com/office/officeart/2005/8/layout/hierarchy6"/>
    <dgm:cxn modelId="{F56A2EC2-C352-4A0E-834B-86BC1ACEC942}" srcId="{E4077D0A-89B9-48D0-B430-37B0E120FC14}" destId="{1B42A80A-FB6B-45E4-AA02-5F5563412D3E}" srcOrd="8" destOrd="0" parTransId="{6A610EEE-693B-428D-AFDE-A055909D8E1B}" sibTransId="{387981B4-A36A-4431-AEFB-BCC1B178E7B6}"/>
    <dgm:cxn modelId="{8D6F9FC3-35C1-41C2-8189-7652B157CC4D}" type="presOf" srcId="{C821CBBB-C346-4ACB-9E19-DA78D2C97D8C}" destId="{1E9EA311-5A1C-41C6-8943-FACCF8DC5FA5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5B3932D2-1115-4B4E-9A0C-5F2E0495DF4A}" type="presOf" srcId="{CA044016-368D-4C32-BA70-F2362D68DFDE}" destId="{ABE48A18-E29C-4FD2-8838-D22BA16854AC}" srcOrd="0" destOrd="0" presId="urn:microsoft.com/office/officeart/2005/8/layout/hierarchy6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214197D7-85AE-4A37-8D9F-AF029CCE093D}" type="presOf" srcId="{1FFD833D-74CB-468A-A714-D60B02C4719A}" destId="{6A7B23E4-1372-49A1-91D7-38F4B4E3BCC9}" srcOrd="0" destOrd="0" presId="urn:microsoft.com/office/officeart/2005/8/layout/hierarchy6"/>
    <dgm:cxn modelId="{B01B26DC-07D5-4AFF-B6B6-5AD5B7B88EC0}" type="presOf" srcId="{6A610EEE-693B-428D-AFDE-A055909D8E1B}" destId="{E56F0EE5-6127-49FF-BD2D-8C4E13BE2419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B6AB1CEC-FA1A-4810-8E2E-F7636F119767}" type="presOf" srcId="{B7BE11D9-0584-4771-8E1B-C604A9987C8C}" destId="{8308160B-A56D-406A-B3BC-95BCBA279CD4}" srcOrd="0" destOrd="0" presId="urn:microsoft.com/office/officeart/2005/8/layout/hierarchy6"/>
    <dgm:cxn modelId="{538782ED-8D2C-4AB8-8E06-6E2D7B1757D0}" type="presOf" srcId="{E8EA8B4C-2182-4C57-817C-F109C271D506}" destId="{2639DCE2-B858-4ED7-A85C-0D1215C44484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EBC3C225-0358-4AFE-9640-0888A41CB58A}" type="presParOf" srcId="{90D6118E-939F-410C-B1FD-3E28D7E23484}" destId="{48516DB7-29AB-44E9-BC63-3A957560A422}" srcOrd="0" destOrd="0" presId="urn:microsoft.com/office/officeart/2005/8/layout/hierarchy6"/>
    <dgm:cxn modelId="{3240659B-5B3B-44C4-9913-BFF3C6A6AE7D}" type="presParOf" srcId="{90D6118E-939F-410C-B1FD-3E28D7E23484}" destId="{AFCF762A-A067-4D63-A71C-EDF17D8B0D67}" srcOrd="1" destOrd="0" presId="urn:microsoft.com/office/officeart/2005/8/layout/hierarchy6"/>
    <dgm:cxn modelId="{B6A83E48-2A6F-4FF1-B3AF-D04DA6215689}" type="presParOf" srcId="{AFCF762A-A067-4D63-A71C-EDF17D8B0D67}" destId="{F81D4C19-2BE4-456E-9473-1D80205A823F}" srcOrd="0" destOrd="0" presId="urn:microsoft.com/office/officeart/2005/8/layout/hierarchy6"/>
    <dgm:cxn modelId="{0128F51E-27A6-4E13-8F2C-AB0EF2936263}" type="presParOf" srcId="{AFCF762A-A067-4D63-A71C-EDF17D8B0D67}" destId="{AB987D7F-59F6-4525-B2BB-FE92AAF5E4DF}" srcOrd="1" destOrd="0" presId="urn:microsoft.com/office/officeart/2005/8/layout/hierarchy6"/>
    <dgm:cxn modelId="{19FF975E-0808-4C13-8072-4FBFCC9ECDE0}" type="presParOf" srcId="{90D6118E-939F-410C-B1FD-3E28D7E23484}" destId="{ABE48A18-E29C-4FD2-8838-D22BA16854AC}" srcOrd="2" destOrd="0" presId="urn:microsoft.com/office/officeart/2005/8/layout/hierarchy6"/>
    <dgm:cxn modelId="{7A3D6E6D-AAAA-46F1-A325-A1993AEA2EB6}" type="presParOf" srcId="{90D6118E-939F-410C-B1FD-3E28D7E23484}" destId="{D3869A15-BF2C-4C14-A254-F4DAF1F0CD64}" srcOrd="3" destOrd="0" presId="urn:microsoft.com/office/officeart/2005/8/layout/hierarchy6"/>
    <dgm:cxn modelId="{5F1747C9-72A8-417F-9F21-9CF327DD21A3}" type="presParOf" srcId="{D3869A15-BF2C-4C14-A254-F4DAF1F0CD64}" destId="{6A7B23E4-1372-49A1-91D7-38F4B4E3BCC9}" srcOrd="0" destOrd="0" presId="urn:microsoft.com/office/officeart/2005/8/layout/hierarchy6"/>
    <dgm:cxn modelId="{82AB9F21-034C-4335-AEF2-8E89910561A7}" type="presParOf" srcId="{D3869A15-BF2C-4C14-A254-F4DAF1F0CD64}" destId="{C9D738C4-C8DE-45A7-A015-BEE899E08E71}" srcOrd="1" destOrd="0" presId="urn:microsoft.com/office/officeart/2005/8/layout/hierarchy6"/>
    <dgm:cxn modelId="{C5272C24-30A6-45B9-B91A-73F4626CE7F1}" type="presParOf" srcId="{90D6118E-939F-410C-B1FD-3E28D7E23484}" destId="{8308160B-A56D-406A-B3BC-95BCBA279CD4}" srcOrd="4" destOrd="0" presId="urn:microsoft.com/office/officeart/2005/8/layout/hierarchy6"/>
    <dgm:cxn modelId="{06E822B3-5110-4578-93BA-EBAD5126EBD5}" type="presParOf" srcId="{90D6118E-939F-410C-B1FD-3E28D7E23484}" destId="{16D528A2-43EF-49E2-AEEC-415906154B06}" srcOrd="5" destOrd="0" presId="urn:microsoft.com/office/officeart/2005/8/layout/hierarchy6"/>
    <dgm:cxn modelId="{0980459A-DCBC-46DE-9EBF-5A6719099721}" type="presParOf" srcId="{16D528A2-43EF-49E2-AEEC-415906154B06}" destId="{955A9E76-515E-4191-A5E2-8A38CABBBABC}" srcOrd="0" destOrd="0" presId="urn:microsoft.com/office/officeart/2005/8/layout/hierarchy6"/>
    <dgm:cxn modelId="{92CF188F-2A83-43FD-90C5-93A7986238E0}" type="presParOf" srcId="{16D528A2-43EF-49E2-AEEC-415906154B06}" destId="{9B4AEFE7-FE82-4498-9C28-BD452B58B4BD}" srcOrd="1" destOrd="0" presId="urn:microsoft.com/office/officeart/2005/8/layout/hierarchy6"/>
    <dgm:cxn modelId="{007AF318-AE3F-4BBB-BB21-38D6F744C1AC}" type="presParOf" srcId="{90D6118E-939F-410C-B1FD-3E28D7E23484}" destId="{2C7820C8-1FD1-43E6-A5F5-5A8FF68C16FC}" srcOrd="6" destOrd="0" presId="urn:microsoft.com/office/officeart/2005/8/layout/hierarchy6"/>
    <dgm:cxn modelId="{30AACA1B-FE28-4E45-817E-15DCA028C3BF}" type="presParOf" srcId="{90D6118E-939F-410C-B1FD-3E28D7E23484}" destId="{94EFD5B5-63CF-4868-ACA7-10587B912FE0}" srcOrd="7" destOrd="0" presId="urn:microsoft.com/office/officeart/2005/8/layout/hierarchy6"/>
    <dgm:cxn modelId="{2C0F3DEF-0913-4388-A9E4-15C9211B9515}" type="presParOf" srcId="{94EFD5B5-63CF-4868-ACA7-10587B912FE0}" destId="{F0C378B1-EBF8-43E4-8F68-CC66D289BBE2}" srcOrd="0" destOrd="0" presId="urn:microsoft.com/office/officeart/2005/8/layout/hierarchy6"/>
    <dgm:cxn modelId="{08ACBCA5-5B0E-40C4-AD17-C73FD661FD47}" type="presParOf" srcId="{94EFD5B5-63CF-4868-ACA7-10587B912FE0}" destId="{391C3237-E96E-4383-9A4F-3DDF0273476C}" srcOrd="1" destOrd="0" presId="urn:microsoft.com/office/officeart/2005/8/layout/hierarchy6"/>
    <dgm:cxn modelId="{9F1A1D28-48E9-49B1-B2AC-ED0AB50D047F}" type="presParOf" srcId="{7E6E872F-0F59-4FDB-86CD-2952B89CC653}" destId="{514893FB-E965-460E-A081-BE694362D9C7}" srcOrd="8" destOrd="0" presId="urn:microsoft.com/office/officeart/2005/8/layout/hierarchy6"/>
    <dgm:cxn modelId="{72DBC2CB-19DC-4520-AE5D-D6CAF19962A0}" type="presParOf" srcId="{7E6E872F-0F59-4FDB-86CD-2952B89CC653}" destId="{A55B25C4-4FEF-4597-B06B-6392EF097104}" srcOrd="9" destOrd="0" presId="urn:microsoft.com/office/officeart/2005/8/layout/hierarchy6"/>
    <dgm:cxn modelId="{28B197CB-8719-4692-AD23-E60244B42F51}" type="presParOf" srcId="{A55B25C4-4FEF-4597-B06B-6392EF097104}" destId="{45BEA854-AC37-4403-B344-3C44493CF610}" srcOrd="0" destOrd="0" presId="urn:microsoft.com/office/officeart/2005/8/layout/hierarchy6"/>
    <dgm:cxn modelId="{0FE3CFEA-D705-4FED-BA80-10ED25F74831}" type="presParOf" srcId="{A55B25C4-4FEF-4597-B06B-6392EF097104}" destId="{C3CE8086-AC51-4CAB-A7A2-699B1F65780C}" srcOrd="1" destOrd="0" presId="urn:microsoft.com/office/officeart/2005/8/layout/hierarchy6"/>
    <dgm:cxn modelId="{B5E208DF-A2CD-4E76-9504-83CAD9C1237E}" type="presParOf" srcId="{7E6E872F-0F59-4FDB-86CD-2952B89CC653}" destId="{3875CA7B-3C85-4BE6-A775-D9696350D9F9}" srcOrd="10" destOrd="0" presId="urn:microsoft.com/office/officeart/2005/8/layout/hierarchy6"/>
    <dgm:cxn modelId="{910B3724-4B3B-4EC5-A3BD-B09E01ABC861}" type="presParOf" srcId="{7E6E872F-0F59-4FDB-86CD-2952B89CC653}" destId="{6E6E740D-7524-4614-8D9D-DBC20975547C}" srcOrd="11" destOrd="0" presId="urn:microsoft.com/office/officeart/2005/8/layout/hierarchy6"/>
    <dgm:cxn modelId="{687B5DE6-C270-4EC8-B953-39EAF996A691}" type="presParOf" srcId="{6E6E740D-7524-4614-8D9D-DBC20975547C}" destId="{1E9EA311-5A1C-41C6-8943-FACCF8DC5FA5}" srcOrd="0" destOrd="0" presId="urn:microsoft.com/office/officeart/2005/8/layout/hierarchy6"/>
    <dgm:cxn modelId="{23CAFAA5-52F5-41B7-8081-D809DA272E25}" type="presParOf" srcId="{6E6E740D-7524-4614-8D9D-DBC20975547C}" destId="{AA893C05-9718-4474-B2DD-CE4776DEE4B9}" srcOrd="1" destOrd="0" presId="urn:microsoft.com/office/officeart/2005/8/layout/hierarchy6"/>
    <dgm:cxn modelId="{3666FA06-C852-4C41-A452-2A92BAD2C11D}" type="presParOf" srcId="{7E6E872F-0F59-4FDB-86CD-2952B89CC653}" destId="{2639DCE2-B858-4ED7-A85C-0D1215C44484}" srcOrd="12" destOrd="0" presId="urn:microsoft.com/office/officeart/2005/8/layout/hierarchy6"/>
    <dgm:cxn modelId="{D4373D61-6E8C-4358-A0C7-10639A1230EB}" type="presParOf" srcId="{7E6E872F-0F59-4FDB-86CD-2952B89CC653}" destId="{FA39141F-311D-4A3B-9B2F-8997E2E2EF9F}" srcOrd="13" destOrd="0" presId="urn:microsoft.com/office/officeart/2005/8/layout/hierarchy6"/>
    <dgm:cxn modelId="{92C7933F-9FF3-435E-A8EC-99C847DA6945}" type="presParOf" srcId="{FA39141F-311D-4A3B-9B2F-8997E2E2EF9F}" destId="{92369E04-F1B4-49C2-9346-C1D12EB74969}" srcOrd="0" destOrd="0" presId="urn:microsoft.com/office/officeart/2005/8/layout/hierarchy6"/>
    <dgm:cxn modelId="{6A9E2051-CD25-4D22-AAEA-4BD71C9C0A42}" type="presParOf" srcId="{FA39141F-311D-4A3B-9B2F-8997E2E2EF9F}" destId="{106EB06B-DEA3-4FF8-821D-8B93D3ED4734}" srcOrd="1" destOrd="0" presId="urn:microsoft.com/office/officeart/2005/8/layout/hierarchy6"/>
    <dgm:cxn modelId="{1807A44C-3917-4C83-A23B-FA210B911882}" type="presParOf" srcId="{7E6E872F-0F59-4FDB-86CD-2952B89CC653}" destId="{A7505B48-5EBA-43D7-8640-845EC1A5F099}" srcOrd="14" destOrd="0" presId="urn:microsoft.com/office/officeart/2005/8/layout/hierarchy6"/>
    <dgm:cxn modelId="{BEB58FF2-BF45-49BA-981E-9CDAD7D45307}" type="presParOf" srcId="{7E6E872F-0F59-4FDB-86CD-2952B89CC653}" destId="{A868E9BF-DED2-4166-AE99-28F197A2F466}" srcOrd="15" destOrd="0" presId="urn:microsoft.com/office/officeart/2005/8/layout/hierarchy6"/>
    <dgm:cxn modelId="{D30955D0-4991-4EAC-9E56-23E4403B49A3}" type="presParOf" srcId="{A868E9BF-DED2-4166-AE99-28F197A2F466}" destId="{3CF2472C-7F58-4E76-A138-3E7D0F43960A}" srcOrd="0" destOrd="0" presId="urn:microsoft.com/office/officeart/2005/8/layout/hierarchy6"/>
    <dgm:cxn modelId="{83EF013C-B585-43C4-AFCD-015C5E0A9D21}" type="presParOf" srcId="{A868E9BF-DED2-4166-AE99-28F197A2F466}" destId="{6C6C24F0-9862-48D7-B17E-56B824E12F80}" srcOrd="1" destOrd="0" presId="urn:microsoft.com/office/officeart/2005/8/layout/hierarchy6"/>
    <dgm:cxn modelId="{F9BDBE31-28BD-4ED5-9EB4-0A8BA0DA951F}" type="presParOf" srcId="{7E6E872F-0F59-4FDB-86CD-2952B89CC653}" destId="{E56F0EE5-6127-49FF-BD2D-8C4E13BE2419}" srcOrd="16" destOrd="0" presId="urn:microsoft.com/office/officeart/2005/8/layout/hierarchy6"/>
    <dgm:cxn modelId="{30820E70-FD8C-4062-AD02-8F53399DD146}" type="presParOf" srcId="{7E6E872F-0F59-4FDB-86CD-2952B89CC653}" destId="{3D183E86-34B1-426B-BD34-62AC7D0B531A}" srcOrd="17" destOrd="0" presId="urn:microsoft.com/office/officeart/2005/8/layout/hierarchy6"/>
    <dgm:cxn modelId="{E977AB51-B5D9-4365-BC8C-1C5AE4A6766B}" type="presParOf" srcId="{3D183E86-34B1-426B-BD34-62AC7D0B531A}" destId="{A3F8816F-6AC0-427B-9AC2-D9EE4A7B3C73}" srcOrd="0" destOrd="0" presId="urn:microsoft.com/office/officeart/2005/8/layout/hierarchy6"/>
    <dgm:cxn modelId="{DEFE0210-5160-4EF7-9240-D1B8385E5F2B}" type="presParOf" srcId="{3D183E86-34B1-426B-BD34-62AC7D0B531A}" destId="{719F4380-0CCC-498B-BDDE-F4C4598496DE}" srcOrd="1" destOrd="0" presId="urn:microsoft.com/office/officeart/2005/8/layout/hierarchy6"/>
    <dgm:cxn modelId="{583AEA38-123E-4E38-B008-6F2CAEBE32B0}" type="presParOf" srcId="{7E6E872F-0F59-4FDB-86CD-2952B89CC653}" destId="{3ABF57CC-2A29-485D-861E-93B530A2E6D1}" srcOrd="18" destOrd="0" presId="urn:microsoft.com/office/officeart/2005/8/layout/hierarchy6"/>
    <dgm:cxn modelId="{CE33AFA6-7A90-44AC-B2CE-71A65E4A5E60}" type="presParOf" srcId="{7E6E872F-0F59-4FDB-86CD-2952B89CC653}" destId="{84ACF65D-F63A-43B2-BE57-449D3E040B24}" srcOrd="19" destOrd="0" presId="urn:microsoft.com/office/officeart/2005/8/layout/hierarchy6"/>
    <dgm:cxn modelId="{4B6AB0C6-80E9-4A11-9180-0EEDECF355DE}" type="presParOf" srcId="{84ACF65D-F63A-43B2-BE57-449D3E040B24}" destId="{20E09EFD-1B71-4CA3-9DBC-2D0529E676A6}" srcOrd="0" destOrd="0" presId="urn:microsoft.com/office/officeart/2005/8/layout/hierarchy6"/>
    <dgm:cxn modelId="{6ECEC868-004D-47AA-9578-48F741077A6E}" type="presParOf" srcId="{84ACF65D-F63A-43B2-BE57-449D3E040B24}" destId="{C97069E7-BF96-47E7-8709-3EA4C30D12C9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050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20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2000"/>
        </a:p>
      </dgm:t>
    </dgm:pt>
    <dgm:pt modelId="{6B46A27A-EEA3-4DEF-88A9-EE6B89B3C13C}">
      <dgm:prSet phldrT="[Text]" custT="1"/>
      <dgm:spPr/>
      <dgm:t>
        <a:bodyPr/>
        <a:lstStyle/>
        <a:p>
          <a:r>
            <a:rPr lang="en-GB" sz="1050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 sz="2000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 sz="2000"/>
        </a:p>
      </dgm:t>
    </dgm:pt>
    <dgm:pt modelId="{275B517B-D28C-4018-885D-E41B1C60DA7B}">
      <dgm:prSet phldrT="[Text]" custT="1"/>
      <dgm:spPr/>
      <dgm:t>
        <a:bodyPr/>
        <a:lstStyle/>
        <a:p>
          <a:r>
            <a:rPr lang="en-GB" sz="1050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 sz="2000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 sz="2000"/>
        </a:p>
      </dgm:t>
    </dgm:pt>
    <dgm:pt modelId="{F55D5C05-1C41-4206-BEC6-41F988B5E094}">
      <dgm:prSet phldrT="[Text]" custT="1"/>
      <dgm:spPr/>
      <dgm:t>
        <a:bodyPr/>
        <a:lstStyle/>
        <a:p>
          <a:r>
            <a:rPr lang="en-GB" sz="1050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 sz="2000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 sz="2000"/>
        </a:p>
      </dgm:t>
    </dgm:pt>
    <dgm:pt modelId="{3BE4626B-A37C-40E0-8A06-A0D67C46CA89}">
      <dgm:prSet phldrT="[Text]" custT="1"/>
      <dgm:spPr/>
      <dgm:t>
        <a:bodyPr/>
        <a:lstStyle/>
        <a:p>
          <a:r>
            <a:rPr lang="en-GB" sz="1050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 sz="2000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 sz="2000"/>
        </a:p>
      </dgm:t>
    </dgm:pt>
    <dgm:pt modelId="{F0877716-ED22-4B74-95BF-FDDF875A0B1E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050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 sz="2000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 sz="2000"/>
        </a:p>
      </dgm:t>
    </dgm:pt>
    <dgm:pt modelId="{ABF29FD9-5C3F-45D0-B615-368598B824FC}">
      <dgm:prSet phldrT="[Text]" custT="1"/>
      <dgm:spPr/>
      <dgm:t>
        <a:bodyPr/>
        <a:lstStyle/>
        <a:p>
          <a:r>
            <a:rPr lang="en-GB" sz="1050" dirty="0"/>
            <a:t>Just for speech!</a:t>
          </a:r>
        </a:p>
      </dgm:t>
    </dgm:pt>
    <dgm:pt modelId="{07230DA4-F45C-4607-AFA8-917884D81AEB}" type="parTrans" cxnId="{E6D9A2C4-6883-4F98-AF42-6F48282E6469}">
      <dgm:prSet/>
      <dgm:spPr/>
      <dgm:t>
        <a:bodyPr/>
        <a:lstStyle/>
        <a:p>
          <a:endParaRPr lang="en-GB" sz="2000"/>
        </a:p>
      </dgm:t>
    </dgm:pt>
    <dgm:pt modelId="{DA7BFF4C-4F95-4E39-9BAC-28C7E0AD43F1}" type="sibTrans" cxnId="{E6D9A2C4-6883-4F98-AF42-6F48282E6469}">
      <dgm:prSet/>
      <dgm:spPr/>
      <dgm:t>
        <a:bodyPr/>
        <a:lstStyle/>
        <a:p>
          <a:endParaRPr lang="en-GB" sz="2000"/>
        </a:p>
      </dgm:t>
    </dgm:pt>
    <dgm:pt modelId="{0E7783C2-9313-4F51-A4A1-2E320796AA26}">
      <dgm:prSet phldrT="[Text]" custT="1"/>
      <dgm:spPr/>
      <dgm:t>
        <a:bodyPr/>
        <a:lstStyle/>
        <a:p>
          <a:r>
            <a:rPr lang="en-GB" sz="1050" dirty="0"/>
            <a:t>Parentheses</a:t>
          </a:r>
        </a:p>
      </dgm:t>
    </dgm:pt>
    <dgm:pt modelId="{9BF77ABB-F263-4643-AB64-60C7EE0FF26C}" type="parTrans" cxnId="{1DD1AF09-F878-485F-ACE3-C101ECB9FE85}">
      <dgm:prSet/>
      <dgm:spPr/>
      <dgm:t>
        <a:bodyPr/>
        <a:lstStyle/>
        <a:p>
          <a:endParaRPr lang="en-GB" sz="2000"/>
        </a:p>
      </dgm:t>
    </dgm:pt>
    <dgm:pt modelId="{A3BF9F6C-53A4-4231-AB64-BF3A4DABC44F}" type="sibTrans" cxnId="{1DD1AF09-F878-485F-ACE3-C101ECB9FE85}">
      <dgm:prSet/>
      <dgm:spPr/>
      <dgm:t>
        <a:bodyPr/>
        <a:lstStyle/>
        <a:p>
          <a:endParaRPr lang="en-GB" sz="2000"/>
        </a:p>
      </dgm:t>
    </dgm:pt>
    <dgm:pt modelId="{CFCBE7E3-A245-4CE1-8447-6C517E345B4F}">
      <dgm:prSet phldrT="[Text]" custT="1"/>
      <dgm:spPr/>
      <dgm:t>
        <a:bodyPr/>
        <a:lstStyle/>
        <a:p>
          <a:r>
            <a:rPr lang="en-GB" sz="1050" dirty="0"/>
            <a:t>Bullet points</a:t>
          </a:r>
        </a:p>
      </dgm:t>
    </dgm:pt>
    <dgm:pt modelId="{F94C85DC-5D09-4C49-B5E6-A5E359FF090B}" type="parTrans" cxnId="{5E7DE67F-7EE3-4264-84DC-0CBF12245F36}">
      <dgm:prSet/>
      <dgm:spPr/>
      <dgm:t>
        <a:bodyPr/>
        <a:lstStyle/>
        <a:p>
          <a:endParaRPr lang="en-GB" sz="2000"/>
        </a:p>
      </dgm:t>
    </dgm:pt>
    <dgm:pt modelId="{363EF150-2598-4BAC-9ECC-16F04C536B6F}" type="sibTrans" cxnId="{5E7DE67F-7EE3-4264-84DC-0CBF12245F36}">
      <dgm:prSet/>
      <dgm:spPr/>
      <dgm:t>
        <a:bodyPr/>
        <a:lstStyle/>
        <a:p>
          <a:endParaRPr lang="en-GB" sz="2000"/>
        </a:p>
      </dgm:t>
    </dgm:pt>
    <dgm:pt modelId="{1D8F4EA3-DF21-4DEA-A800-0394E2D18440}">
      <dgm:prSet phldrT="[Text]" custT="1"/>
      <dgm:spPr/>
      <dgm:t>
        <a:bodyPr/>
        <a:lstStyle/>
        <a:p>
          <a:r>
            <a:rPr lang="en-GB" sz="1050" dirty="0"/>
            <a:t>Hyphens</a:t>
          </a:r>
        </a:p>
      </dgm:t>
    </dgm:pt>
    <dgm:pt modelId="{EB6DAD4C-A1C1-403F-947C-5566BF571557}" type="parTrans" cxnId="{CC90C0E3-402F-42A2-8465-E90DFB9C4B32}">
      <dgm:prSet/>
      <dgm:spPr/>
      <dgm:t>
        <a:bodyPr/>
        <a:lstStyle/>
        <a:p>
          <a:endParaRPr lang="en-GB" sz="2000"/>
        </a:p>
      </dgm:t>
    </dgm:pt>
    <dgm:pt modelId="{3DA37B91-6865-47D8-A8B7-4C403B5F86C1}" type="sibTrans" cxnId="{CC90C0E3-402F-42A2-8465-E90DFB9C4B32}">
      <dgm:prSet/>
      <dgm:spPr/>
      <dgm:t>
        <a:bodyPr/>
        <a:lstStyle/>
        <a:p>
          <a:endParaRPr lang="en-GB" sz="2000"/>
        </a:p>
      </dgm:t>
    </dgm:pt>
    <dgm:pt modelId="{D936E1AC-2C79-484B-AB08-91B79212B988}">
      <dgm:prSet phldrT="[Text]" custT="1"/>
      <dgm:spPr/>
      <dgm:t>
        <a:bodyPr/>
        <a:lstStyle/>
        <a:p>
          <a:r>
            <a:rPr lang="en-GB" sz="1050" dirty="0"/>
            <a:t>Ellipses</a:t>
          </a:r>
        </a:p>
      </dgm:t>
    </dgm:pt>
    <dgm:pt modelId="{449164CC-839D-4C0B-B917-F28AE0309AB1}" type="parTrans" cxnId="{DF4DC4D3-C4C1-4656-8ACA-9DE28C4DBE29}">
      <dgm:prSet/>
      <dgm:spPr/>
      <dgm:t>
        <a:bodyPr/>
        <a:lstStyle/>
        <a:p>
          <a:endParaRPr lang="en-GB" sz="2000"/>
        </a:p>
      </dgm:t>
    </dgm:pt>
    <dgm:pt modelId="{ED2F6C25-0643-4609-A4A7-A5E26E6F0F0A}" type="sibTrans" cxnId="{DF4DC4D3-C4C1-4656-8ACA-9DE28C4DBE29}">
      <dgm:prSet/>
      <dgm:spPr/>
      <dgm:t>
        <a:bodyPr/>
        <a:lstStyle/>
        <a:p>
          <a:endParaRPr lang="en-GB" sz="2000"/>
        </a:p>
      </dgm:t>
    </dgm:pt>
    <dgm:pt modelId="{E3571470-0FDA-49F0-8BF9-E95774A7DE9C}">
      <dgm:prSet phldrT="[Text]" custT="1"/>
      <dgm:spPr/>
      <dgm:t>
        <a:bodyPr/>
        <a:lstStyle/>
        <a:p>
          <a:r>
            <a:rPr lang="en-GB" sz="1050"/>
            <a:t>Separate </a:t>
          </a:r>
          <a:r>
            <a:rPr lang="en-GB" sz="1050" dirty="0"/>
            <a:t>Clauses</a:t>
          </a:r>
        </a:p>
      </dgm:t>
    </dgm:pt>
    <dgm:pt modelId="{8A542F4D-EFA5-4D38-A7B8-E1AC9FA8E2BB}" type="parTrans" cxnId="{EED41C2F-2C3C-47E4-AA83-6D29965DEE28}">
      <dgm:prSet/>
      <dgm:spPr/>
      <dgm:t>
        <a:bodyPr/>
        <a:lstStyle/>
        <a:p>
          <a:endParaRPr lang="en-GB" sz="2000"/>
        </a:p>
      </dgm:t>
    </dgm:pt>
    <dgm:pt modelId="{8FCE9552-A5F8-4480-9BBB-5F233050B6CC}" type="sibTrans" cxnId="{EED41C2F-2C3C-47E4-AA83-6D29965DEE28}">
      <dgm:prSet/>
      <dgm:spPr/>
      <dgm:t>
        <a:bodyPr/>
        <a:lstStyle/>
        <a:p>
          <a:endParaRPr lang="en-GB" sz="20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10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10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10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10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10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10"/>
      <dgm:spPr/>
    </dgm:pt>
    <dgm:pt modelId="{90E04F3A-5F92-470A-8933-7FF8A5671F6C}" type="pres">
      <dgm:prSet presAssocID="{F55D5C05-1C41-4206-BEC6-41F988B5E094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10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10"/>
      <dgm:spPr/>
    </dgm:pt>
    <dgm:pt modelId="{90D6118E-939F-410C-B1FD-3E28D7E23484}" type="pres">
      <dgm:prSet presAssocID="{3BE4626B-A37C-40E0-8A06-A0D67C46CA89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10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10"/>
      <dgm:spPr/>
    </dgm:pt>
    <dgm:pt modelId="{681F74FC-DFC7-4B90-8849-CF048FE5967B}" type="pres">
      <dgm:prSet presAssocID="{F0877716-ED22-4B74-95BF-FDDF875A0B1E}" presName="hierChild3" presStyleCnt="0"/>
      <dgm:spPr/>
    </dgm:pt>
    <dgm:pt modelId="{0AAEE8A1-81E5-4D18-B950-A0AD39220E91}" type="pres">
      <dgm:prSet presAssocID="{07230DA4-F45C-4607-AFA8-917884D81AEB}" presName="Name19" presStyleLbl="parChTrans1D3" presStyleIdx="0" presStyleCnt="1"/>
      <dgm:spPr/>
    </dgm:pt>
    <dgm:pt modelId="{C9A315B0-8230-4DA6-BD87-5525697FA87A}" type="pres">
      <dgm:prSet presAssocID="{ABF29FD9-5C3F-45D0-B615-368598B824FC}" presName="Name21" presStyleCnt="0"/>
      <dgm:spPr/>
    </dgm:pt>
    <dgm:pt modelId="{6D914BDC-E042-4620-A737-B7E937AD47DF}" type="pres">
      <dgm:prSet presAssocID="{ABF29FD9-5C3F-45D0-B615-368598B824FC}" presName="level2Shape" presStyleLbl="node3" presStyleIdx="0" presStyleCnt="1"/>
      <dgm:spPr/>
    </dgm:pt>
    <dgm:pt modelId="{FD4C92B6-DD18-43CC-8B31-0E41DC2B74AF}" type="pres">
      <dgm:prSet presAssocID="{ABF29FD9-5C3F-45D0-B615-368598B824FC}" presName="hierChild3" presStyleCnt="0"/>
      <dgm:spPr/>
    </dgm:pt>
    <dgm:pt modelId="{101FF381-9351-493F-A9D1-E421325509E9}" type="pres">
      <dgm:prSet presAssocID="{9BF77ABB-F263-4643-AB64-60C7EE0FF26C}" presName="Name19" presStyleLbl="parChTrans1D2" presStyleIdx="5" presStyleCnt="10"/>
      <dgm:spPr/>
    </dgm:pt>
    <dgm:pt modelId="{1B544415-DA42-43C7-8FA3-76F0F041A462}" type="pres">
      <dgm:prSet presAssocID="{0E7783C2-9313-4F51-A4A1-2E320796AA26}" presName="Name21" presStyleCnt="0"/>
      <dgm:spPr/>
    </dgm:pt>
    <dgm:pt modelId="{163F5585-9E4A-4197-8197-3FBB44890269}" type="pres">
      <dgm:prSet presAssocID="{0E7783C2-9313-4F51-A4A1-2E320796AA26}" presName="level2Shape" presStyleLbl="node2" presStyleIdx="5" presStyleCnt="10"/>
      <dgm:spPr/>
    </dgm:pt>
    <dgm:pt modelId="{D48E2E46-C7AF-4651-96F1-FD51D75B0B40}" type="pres">
      <dgm:prSet presAssocID="{0E7783C2-9313-4F51-A4A1-2E320796AA26}" presName="hierChild3" presStyleCnt="0"/>
      <dgm:spPr/>
    </dgm:pt>
    <dgm:pt modelId="{A20CD86E-5CB9-4649-9E02-2B72CA4901A1}" type="pres">
      <dgm:prSet presAssocID="{F94C85DC-5D09-4C49-B5E6-A5E359FF090B}" presName="Name19" presStyleLbl="parChTrans1D2" presStyleIdx="6" presStyleCnt="10"/>
      <dgm:spPr/>
    </dgm:pt>
    <dgm:pt modelId="{6E91BCFC-5BB3-47F2-9325-FD3B94C98763}" type="pres">
      <dgm:prSet presAssocID="{CFCBE7E3-A245-4CE1-8447-6C517E345B4F}" presName="Name21" presStyleCnt="0"/>
      <dgm:spPr/>
    </dgm:pt>
    <dgm:pt modelId="{89850924-0528-49C4-AB41-7E9D9BCDC0E4}" type="pres">
      <dgm:prSet presAssocID="{CFCBE7E3-A245-4CE1-8447-6C517E345B4F}" presName="level2Shape" presStyleLbl="node2" presStyleIdx="6" presStyleCnt="10"/>
      <dgm:spPr/>
    </dgm:pt>
    <dgm:pt modelId="{68C9BD38-FEAC-42E2-8B25-2440A33CD9D9}" type="pres">
      <dgm:prSet presAssocID="{CFCBE7E3-A245-4CE1-8447-6C517E345B4F}" presName="hierChild3" presStyleCnt="0"/>
      <dgm:spPr/>
    </dgm:pt>
    <dgm:pt modelId="{D4A57900-84A8-4F3A-A95E-6101CC3D4ACE}" type="pres">
      <dgm:prSet presAssocID="{EB6DAD4C-A1C1-403F-947C-5566BF571557}" presName="Name19" presStyleLbl="parChTrans1D2" presStyleIdx="7" presStyleCnt="10"/>
      <dgm:spPr/>
    </dgm:pt>
    <dgm:pt modelId="{1C88C661-938C-420F-9548-C25B7B58075E}" type="pres">
      <dgm:prSet presAssocID="{1D8F4EA3-DF21-4DEA-A800-0394E2D18440}" presName="Name21" presStyleCnt="0"/>
      <dgm:spPr/>
    </dgm:pt>
    <dgm:pt modelId="{B0127691-AED4-4941-A45F-5F19259F210D}" type="pres">
      <dgm:prSet presAssocID="{1D8F4EA3-DF21-4DEA-A800-0394E2D18440}" presName="level2Shape" presStyleLbl="node2" presStyleIdx="7" presStyleCnt="10"/>
      <dgm:spPr/>
    </dgm:pt>
    <dgm:pt modelId="{21B883BE-F9FB-4AC7-A5D9-9337E2AFB022}" type="pres">
      <dgm:prSet presAssocID="{1D8F4EA3-DF21-4DEA-A800-0394E2D18440}" presName="hierChild3" presStyleCnt="0"/>
      <dgm:spPr/>
    </dgm:pt>
    <dgm:pt modelId="{251D8994-8D0C-465A-99F9-E86425218F22}" type="pres">
      <dgm:prSet presAssocID="{449164CC-839D-4C0B-B917-F28AE0309AB1}" presName="Name19" presStyleLbl="parChTrans1D2" presStyleIdx="8" presStyleCnt="10"/>
      <dgm:spPr/>
    </dgm:pt>
    <dgm:pt modelId="{1BC29CF0-B7F0-4224-819E-E874D87800FB}" type="pres">
      <dgm:prSet presAssocID="{D936E1AC-2C79-484B-AB08-91B79212B988}" presName="Name21" presStyleCnt="0"/>
      <dgm:spPr/>
    </dgm:pt>
    <dgm:pt modelId="{986B5767-C751-431E-9EB5-690D18CEA62B}" type="pres">
      <dgm:prSet presAssocID="{D936E1AC-2C79-484B-AB08-91B79212B988}" presName="level2Shape" presStyleLbl="node2" presStyleIdx="8" presStyleCnt="10"/>
      <dgm:spPr/>
    </dgm:pt>
    <dgm:pt modelId="{44C2F4C2-B3F2-4CAE-84E7-29328CA5E46B}" type="pres">
      <dgm:prSet presAssocID="{D936E1AC-2C79-484B-AB08-91B79212B988}" presName="hierChild3" presStyleCnt="0"/>
      <dgm:spPr/>
    </dgm:pt>
    <dgm:pt modelId="{54C3B770-D180-4FFC-A1AC-B06A96A59190}" type="pres">
      <dgm:prSet presAssocID="{8A542F4D-EFA5-4D38-A7B8-E1AC9FA8E2BB}" presName="Name19" presStyleLbl="parChTrans1D2" presStyleIdx="9" presStyleCnt="10"/>
      <dgm:spPr/>
    </dgm:pt>
    <dgm:pt modelId="{80E90252-B09C-4FDB-8DF4-54A3C3F7FBB5}" type="pres">
      <dgm:prSet presAssocID="{E3571470-0FDA-49F0-8BF9-E95774A7DE9C}" presName="Name21" presStyleCnt="0"/>
      <dgm:spPr/>
    </dgm:pt>
    <dgm:pt modelId="{5BC1EC69-F2F1-440C-9CF2-4C6103AD5EE2}" type="pres">
      <dgm:prSet presAssocID="{E3571470-0FDA-49F0-8BF9-E95774A7DE9C}" presName="level2Shape" presStyleLbl="node2" presStyleIdx="9" presStyleCnt="10"/>
      <dgm:spPr/>
    </dgm:pt>
    <dgm:pt modelId="{78FA7DA8-171D-4587-9E05-4E4A5BEC226D}" type="pres">
      <dgm:prSet presAssocID="{E3571470-0FDA-49F0-8BF9-E95774A7DE9C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AB9A0E04-DB9E-4F07-AFFE-F526453C4B63}" type="presOf" srcId="{8A542F4D-EFA5-4D38-A7B8-E1AC9FA8E2BB}" destId="{54C3B770-D180-4FFC-A1AC-B06A96A59190}" srcOrd="0" destOrd="0" presId="urn:microsoft.com/office/officeart/2005/8/layout/hierarchy6"/>
    <dgm:cxn modelId="{1DD1AF09-F878-485F-ACE3-C101ECB9FE85}" srcId="{E4077D0A-89B9-48D0-B430-37B0E120FC14}" destId="{0E7783C2-9313-4F51-A4A1-2E320796AA26}" srcOrd="5" destOrd="0" parTransId="{9BF77ABB-F263-4643-AB64-60C7EE0FF26C}" sibTransId="{A3BF9F6C-53A4-4231-AB64-BF3A4DABC44F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EED41C2F-2C3C-47E4-AA83-6D29965DEE28}" srcId="{E4077D0A-89B9-48D0-B430-37B0E120FC14}" destId="{E3571470-0FDA-49F0-8BF9-E95774A7DE9C}" srcOrd="9" destOrd="0" parTransId="{8A542F4D-EFA5-4D38-A7B8-E1AC9FA8E2BB}" sibTransId="{8FCE9552-A5F8-4480-9BBB-5F233050B6CC}"/>
    <dgm:cxn modelId="{5E593B37-0FE5-41F2-A9CB-93B2AE7F61D8}" type="presOf" srcId="{449164CC-839D-4C0B-B917-F28AE0309AB1}" destId="{251D8994-8D0C-465A-99F9-E86425218F22}" srcOrd="0" destOrd="0" presId="urn:microsoft.com/office/officeart/2005/8/layout/hierarchy6"/>
    <dgm:cxn modelId="{B7564C60-3F3F-4344-8C70-90F299FDB9A3}" type="presOf" srcId="{F94C85DC-5D09-4C49-B5E6-A5E359FF090B}" destId="{A20CD86E-5CB9-4649-9E02-2B72CA4901A1}" srcOrd="0" destOrd="0" presId="urn:microsoft.com/office/officeart/2005/8/layout/hierarchy6"/>
    <dgm:cxn modelId="{55466867-A984-4C3F-B5C2-D9FC05BD5654}" type="presOf" srcId="{D936E1AC-2C79-484B-AB08-91B79212B988}" destId="{986B5767-C751-431E-9EB5-690D18CEA62B}" srcOrd="0" destOrd="0" presId="urn:microsoft.com/office/officeart/2005/8/layout/hierarchy6"/>
    <dgm:cxn modelId="{E849004B-4D98-4070-94A6-A7199294AE1D}" type="presOf" srcId="{1D8F4EA3-DF21-4DEA-A800-0394E2D18440}" destId="{B0127691-AED4-4941-A45F-5F19259F210D}" srcOrd="0" destOrd="0" presId="urn:microsoft.com/office/officeart/2005/8/layout/hierarchy6"/>
    <dgm:cxn modelId="{C4CDC06B-6F16-4F95-B6FB-DB6F955238CB}" type="presOf" srcId="{0E7783C2-9313-4F51-A4A1-2E320796AA26}" destId="{163F5585-9E4A-4197-8197-3FBB44890269}" srcOrd="0" destOrd="0" presId="urn:microsoft.com/office/officeart/2005/8/layout/hierarchy6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76D6FE5A-7ED5-4282-AA00-FDCDC2B1F0F2}" type="presOf" srcId="{07230DA4-F45C-4607-AFA8-917884D81AEB}" destId="{0AAEE8A1-81E5-4D18-B950-A0AD39220E91}" srcOrd="0" destOrd="0" presId="urn:microsoft.com/office/officeart/2005/8/layout/hierarchy6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5E7DE67F-7EE3-4264-84DC-0CBF12245F36}" srcId="{E4077D0A-89B9-48D0-B430-37B0E120FC14}" destId="{CFCBE7E3-A245-4CE1-8447-6C517E345B4F}" srcOrd="6" destOrd="0" parTransId="{F94C85DC-5D09-4C49-B5E6-A5E359FF090B}" sibTransId="{363EF150-2598-4BAC-9ECC-16F04C536B6F}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E32110B7-32F9-420D-B334-CD88903B52C5}" type="presOf" srcId="{9BF77ABB-F263-4643-AB64-60C7EE0FF26C}" destId="{101FF381-9351-493F-A9D1-E421325509E9}" srcOrd="0" destOrd="0" presId="urn:microsoft.com/office/officeart/2005/8/layout/hierarchy6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E6D9A2C4-6883-4F98-AF42-6F48282E6469}" srcId="{F0877716-ED22-4B74-95BF-FDDF875A0B1E}" destId="{ABF29FD9-5C3F-45D0-B615-368598B824FC}" srcOrd="0" destOrd="0" parTransId="{07230DA4-F45C-4607-AFA8-917884D81AEB}" sibTransId="{DA7BFF4C-4F95-4E39-9BAC-28C7E0AD43F1}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31D8CFCC-BC79-4481-A3AD-A9818493BA8F}" type="presOf" srcId="{EB6DAD4C-A1C1-403F-947C-5566BF571557}" destId="{D4A57900-84A8-4F3A-A95E-6101CC3D4ACE}" srcOrd="0" destOrd="0" presId="urn:microsoft.com/office/officeart/2005/8/layout/hierarchy6"/>
    <dgm:cxn modelId="{1AB841CD-770A-4DE7-A593-FAFCD7B1AD05}" type="presOf" srcId="{CFCBE7E3-A245-4CE1-8447-6C517E345B4F}" destId="{89850924-0528-49C4-AB41-7E9D9BCDC0E4}" srcOrd="0" destOrd="0" presId="urn:microsoft.com/office/officeart/2005/8/layout/hierarchy6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DF4DC4D3-C4C1-4656-8ACA-9DE28C4DBE29}" srcId="{E4077D0A-89B9-48D0-B430-37B0E120FC14}" destId="{D936E1AC-2C79-484B-AB08-91B79212B988}" srcOrd="8" destOrd="0" parTransId="{449164CC-839D-4C0B-B917-F28AE0309AB1}" sibTransId="{ED2F6C25-0643-4609-A4A7-A5E26E6F0F0A}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18E690D6-8BF8-466C-A51F-86E935147252}" type="presOf" srcId="{E3571470-0FDA-49F0-8BF9-E95774A7DE9C}" destId="{5BC1EC69-F2F1-440C-9CF2-4C6103AD5EE2}" srcOrd="0" destOrd="0" presId="urn:microsoft.com/office/officeart/2005/8/layout/hierarchy6"/>
    <dgm:cxn modelId="{EB7EADDB-F02B-4C67-BC86-76051F6BA668}" type="presOf" srcId="{ABF29FD9-5C3F-45D0-B615-368598B824FC}" destId="{6D914BDC-E042-4620-A737-B7E937AD47DF}" srcOrd="0" destOrd="0" presId="urn:microsoft.com/office/officeart/2005/8/layout/hierarchy6"/>
    <dgm:cxn modelId="{CC90C0E3-402F-42A2-8465-E90DFB9C4B32}" srcId="{E4077D0A-89B9-48D0-B430-37B0E120FC14}" destId="{1D8F4EA3-DF21-4DEA-A800-0394E2D18440}" srcOrd="7" destOrd="0" parTransId="{EB6DAD4C-A1C1-403F-947C-5566BF571557}" sibTransId="{3DA37B91-6865-47D8-A8B7-4C403B5F86C1}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4E183415-446C-4FA3-8433-808A3265D910}" type="presParOf" srcId="{681F74FC-DFC7-4B90-8849-CF048FE5967B}" destId="{0AAEE8A1-81E5-4D18-B950-A0AD39220E91}" srcOrd="0" destOrd="0" presId="urn:microsoft.com/office/officeart/2005/8/layout/hierarchy6"/>
    <dgm:cxn modelId="{B73F532F-8F23-441B-9B0F-7EDAE4119BC6}" type="presParOf" srcId="{681F74FC-DFC7-4B90-8849-CF048FE5967B}" destId="{C9A315B0-8230-4DA6-BD87-5525697FA87A}" srcOrd="1" destOrd="0" presId="urn:microsoft.com/office/officeart/2005/8/layout/hierarchy6"/>
    <dgm:cxn modelId="{00FD80A1-15D3-454A-8B94-2828A1CF32DC}" type="presParOf" srcId="{C9A315B0-8230-4DA6-BD87-5525697FA87A}" destId="{6D914BDC-E042-4620-A737-B7E937AD47DF}" srcOrd="0" destOrd="0" presId="urn:microsoft.com/office/officeart/2005/8/layout/hierarchy6"/>
    <dgm:cxn modelId="{8691A67F-116B-43BB-BB4F-F5E867AB7104}" type="presParOf" srcId="{C9A315B0-8230-4DA6-BD87-5525697FA87A}" destId="{FD4C92B6-DD18-43CC-8B31-0E41DC2B74AF}" srcOrd="1" destOrd="0" presId="urn:microsoft.com/office/officeart/2005/8/layout/hierarchy6"/>
    <dgm:cxn modelId="{37A955E4-D30E-4118-A6DF-F2DE50B2ECFB}" type="presParOf" srcId="{7E6E872F-0F59-4FDB-86CD-2952B89CC653}" destId="{101FF381-9351-493F-A9D1-E421325509E9}" srcOrd="10" destOrd="0" presId="urn:microsoft.com/office/officeart/2005/8/layout/hierarchy6"/>
    <dgm:cxn modelId="{AF3E9C1D-5A91-48C1-9BD0-E749407135A0}" type="presParOf" srcId="{7E6E872F-0F59-4FDB-86CD-2952B89CC653}" destId="{1B544415-DA42-43C7-8FA3-76F0F041A462}" srcOrd="11" destOrd="0" presId="urn:microsoft.com/office/officeart/2005/8/layout/hierarchy6"/>
    <dgm:cxn modelId="{086C9786-E57F-45EB-939A-632226414ACA}" type="presParOf" srcId="{1B544415-DA42-43C7-8FA3-76F0F041A462}" destId="{163F5585-9E4A-4197-8197-3FBB44890269}" srcOrd="0" destOrd="0" presId="urn:microsoft.com/office/officeart/2005/8/layout/hierarchy6"/>
    <dgm:cxn modelId="{CA0844A7-1B96-4129-94EA-8227486A685E}" type="presParOf" srcId="{1B544415-DA42-43C7-8FA3-76F0F041A462}" destId="{D48E2E46-C7AF-4651-96F1-FD51D75B0B40}" srcOrd="1" destOrd="0" presId="urn:microsoft.com/office/officeart/2005/8/layout/hierarchy6"/>
    <dgm:cxn modelId="{F28EBF02-FC7A-431C-8FCD-57E8BA7C95AB}" type="presParOf" srcId="{7E6E872F-0F59-4FDB-86CD-2952B89CC653}" destId="{A20CD86E-5CB9-4649-9E02-2B72CA4901A1}" srcOrd="12" destOrd="0" presId="urn:microsoft.com/office/officeart/2005/8/layout/hierarchy6"/>
    <dgm:cxn modelId="{6617E561-8C2C-4942-AADB-1D8FA1E5D562}" type="presParOf" srcId="{7E6E872F-0F59-4FDB-86CD-2952B89CC653}" destId="{6E91BCFC-5BB3-47F2-9325-FD3B94C98763}" srcOrd="13" destOrd="0" presId="urn:microsoft.com/office/officeart/2005/8/layout/hierarchy6"/>
    <dgm:cxn modelId="{3F03ADF8-826E-4B0B-ABA2-459C03C68F6F}" type="presParOf" srcId="{6E91BCFC-5BB3-47F2-9325-FD3B94C98763}" destId="{89850924-0528-49C4-AB41-7E9D9BCDC0E4}" srcOrd="0" destOrd="0" presId="urn:microsoft.com/office/officeart/2005/8/layout/hierarchy6"/>
    <dgm:cxn modelId="{1380E2F3-F52E-45DB-B5AF-E83DFE113D7C}" type="presParOf" srcId="{6E91BCFC-5BB3-47F2-9325-FD3B94C98763}" destId="{68C9BD38-FEAC-42E2-8B25-2440A33CD9D9}" srcOrd="1" destOrd="0" presId="urn:microsoft.com/office/officeart/2005/8/layout/hierarchy6"/>
    <dgm:cxn modelId="{2CCD8947-56FA-4666-8252-0160C7C7EDAD}" type="presParOf" srcId="{7E6E872F-0F59-4FDB-86CD-2952B89CC653}" destId="{D4A57900-84A8-4F3A-A95E-6101CC3D4ACE}" srcOrd="14" destOrd="0" presId="urn:microsoft.com/office/officeart/2005/8/layout/hierarchy6"/>
    <dgm:cxn modelId="{6CE06CA4-E920-4AF3-B11B-5BDEF9BA7933}" type="presParOf" srcId="{7E6E872F-0F59-4FDB-86CD-2952B89CC653}" destId="{1C88C661-938C-420F-9548-C25B7B58075E}" srcOrd="15" destOrd="0" presId="urn:microsoft.com/office/officeart/2005/8/layout/hierarchy6"/>
    <dgm:cxn modelId="{75AC3246-7FA7-46C9-9A8B-721C312AD232}" type="presParOf" srcId="{1C88C661-938C-420F-9548-C25B7B58075E}" destId="{B0127691-AED4-4941-A45F-5F19259F210D}" srcOrd="0" destOrd="0" presId="urn:microsoft.com/office/officeart/2005/8/layout/hierarchy6"/>
    <dgm:cxn modelId="{04D7D926-6023-4936-A5DD-94B42C4E0091}" type="presParOf" srcId="{1C88C661-938C-420F-9548-C25B7B58075E}" destId="{21B883BE-F9FB-4AC7-A5D9-9337E2AFB022}" srcOrd="1" destOrd="0" presId="urn:microsoft.com/office/officeart/2005/8/layout/hierarchy6"/>
    <dgm:cxn modelId="{43DF4EEF-BDCC-4E59-AE62-D6DCA4D3D3A2}" type="presParOf" srcId="{7E6E872F-0F59-4FDB-86CD-2952B89CC653}" destId="{251D8994-8D0C-465A-99F9-E86425218F22}" srcOrd="16" destOrd="0" presId="urn:microsoft.com/office/officeart/2005/8/layout/hierarchy6"/>
    <dgm:cxn modelId="{C872AAD7-4FE6-4CCE-821A-B415C987CBB4}" type="presParOf" srcId="{7E6E872F-0F59-4FDB-86CD-2952B89CC653}" destId="{1BC29CF0-B7F0-4224-819E-E874D87800FB}" srcOrd="17" destOrd="0" presId="urn:microsoft.com/office/officeart/2005/8/layout/hierarchy6"/>
    <dgm:cxn modelId="{C5130B2B-8265-40CB-8718-3B14B114A6D7}" type="presParOf" srcId="{1BC29CF0-B7F0-4224-819E-E874D87800FB}" destId="{986B5767-C751-431E-9EB5-690D18CEA62B}" srcOrd="0" destOrd="0" presId="urn:microsoft.com/office/officeart/2005/8/layout/hierarchy6"/>
    <dgm:cxn modelId="{33A25885-50D3-4ADE-9A4D-D28EE461A797}" type="presParOf" srcId="{1BC29CF0-B7F0-4224-819E-E874D87800FB}" destId="{44C2F4C2-B3F2-4CAE-84E7-29328CA5E46B}" srcOrd="1" destOrd="0" presId="urn:microsoft.com/office/officeart/2005/8/layout/hierarchy6"/>
    <dgm:cxn modelId="{CD5319CB-D353-4638-ACA9-E388FCBD0DEF}" type="presParOf" srcId="{7E6E872F-0F59-4FDB-86CD-2952B89CC653}" destId="{54C3B770-D180-4FFC-A1AC-B06A96A59190}" srcOrd="18" destOrd="0" presId="urn:microsoft.com/office/officeart/2005/8/layout/hierarchy6"/>
    <dgm:cxn modelId="{9C78DFF8-5E81-4C7E-B267-EB6635AF5DD0}" type="presParOf" srcId="{7E6E872F-0F59-4FDB-86CD-2952B89CC653}" destId="{80E90252-B09C-4FDB-8DF4-54A3C3F7FBB5}" srcOrd="19" destOrd="0" presId="urn:microsoft.com/office/officeart/2005/8/layout/hierarchy6"/>
    <dgm:cxn modelId="{2277AC75-C144-4921-8AFC-244B8F66C938}" type="presParOf" srcId="{80E90252-B09C-4FDB-8DF4-54A3C3F7FBB5}" destId="{5BC1EC69-F2F1-440C-9CF2-4C6103AD5EE2}" srcOrd="0" destOrd="0" presId="urn:microsoft.com/office/officeart/2005/8/layout/hierarchy6"/>
    <dgm:cxn modelId="{1C2EE584-FB5C-4662-BB3C-245A29419DC4}" type="presParOf" srcId="{80E90252-B09C-4FDB-8DF4-54A3C3F7FBB5}" destId="{78FA7DA8-171D-4587-9E05-4E4A5BEC226D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050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20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2000"/>
        </a:p>
      </dgm:t>
    </dgm:pt>
    <dgm:pt modelId="{6B46A27A-EEA3-4DEF-88A9-EE6B89B3C13C}">
      <dgm:prSet phldrT="[Text]" custT="1"/>
      <dgm:spPr/>
      <dgm:t>
        <a:bodyPr/>
        <a:lstStyle/>
        <a:p>
          <a:r>
            <a:rPr lang="en-GB" sz="1050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 sz="2000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 sz="2000"/>
        </a:p>
      </dgm:t>
    </dgm:pt>
    <dgm:pt modelId="{275B517B-D28C-4018-885D-E41B1C60DA7B}">
      <dgm:prSet phldrT="[Text]" custT="1"/>
      <dgm:spPr/>
      <dgm:t>
        <a:bodyPr/>
        <a:lstStyle/>
        <a:p>
          <a:r>
            <a:rPr lang="en-GB" sz="1050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 sz="2000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 sz="2000"/>
        </a:p>
      </dgm:t>
    </dgm:pt>
    <dgm:pt modelId="{F55D5C05-1C41-4206-BEC6-41F988B5E094}">
      <dgm:prSet phldrT="[Text]" custT="1"/>
      <dgm:spPr/>
      <dgm:t>
        <a:bodyPr/>
        <a:lstStyle/>
        <a:p>
          <a:r>
            <a:rPr lang="en-GB" sz="1050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 sz="2000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 sz="2000"/>
        </a:p>
      </dgm:t>
    </dgm:pt>
    <dgm:pt modelId="{3BE4626B-A37C-40E0-8A06-A0D67C46CA89}">
      <dgm:prSet phldrT="[Text]" custT="1"/>
      <dgm:spPr/>
      <dgm:t>
        <a:bodyPr/>
        <a:lstStyle/>
        <a:p>
          <a:r>
            <a:rPr lang="en-GB" sz="1050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 sz="2000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 sz="2000"/>
        </a:p>
      </dgm:t>
    </dgm:pt>
    <dgm:pt modelId="{F0877716-ED22-4B74-95BF-FDDF875A0B1E}">
      <dgm:prSet phldrT="[Text]" custT="1"/>
      <dgm:spPr/>
      <dgm:t>
        <a:bodyPr/>
        <a:lstStyle/>
        <a:p>
          <a:r>
            <a:rPr lang="en-GB" sz="1050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 sz="2000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 sz="2000"/>
        </a:p>
      </dgm:t>
    </dgm:pt>
    <dgm:pt modelId="{BBABC7FA-1B69-4B83-B491-CA1445AF44C6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050" dirty="0"/>
            <a:t>Parentheses</a:t>
          </a:r>
        </a:p>
      </dgm:t>
    </dgm:pt>
    <dgm:pt modelId="{E20BD578-3FC3-4E4D-A7C5-7114C5DCCF41}" type="parTrans" cxnId="{063CF092-0F84-4D59-B2AF-0C47AB601117}">
      <dgm:prSet/>
      <dgm:spPr/>
      <dgm:t>
        <a:bodyPr/>
        <a:lstStyle/>
        <a:p>
          <a:endParaRPr lang="en-GB" sz="2000"/>
        </a:p>
      </dgm:t>
    </dgm:pt>
    <dgm:pt modelId="{A0DA0A1D-D357-4FB6-B98B-07C86C8EEC18}" type="sibTrans" cxnId="{063CF092-0F84-4D59-B2AF-0C47AB601117}">
      <dgm:prSet/>
      <dgm:spPr/>
      <dgm:t>
        <a:bodyPr/>
        <a:lstStyle/>
        <a:p>
          <a:endParaRPr lang="en-GB" sz="2000"/>
        </a:p>
      </dgm:t>
    </dgm:pt>
    <dgm:pt modelId="{4063ACDE-9CBA-4369-B9FA-74B63077BEAE}">
      <dgm:prSet phldrT="[Text]" custT="1"/>
      <dgm:spPr/>
      <dgm:t>
        <a:bodyPr/>
        <a:lstStyle/>
        <a:p>
          <a:r>
            <a:rPr lang="en-GB" sz="1050" dirty="0"/>
            <a:t>Extra information</a:t>
          </a:r>
        </a:p>
      </dgm:t>
    </dgm:pt>
    <dgm:pt modelId="{4D23ECD3-A71C-44F8-AB90-2F1EBC657F87}" type="parTrans" cxnId="{16D23E67-7E9A-4421-9BC8-F5B8D39A6632}">
      <dgm:prSet/>
      <dgm:spPr/>
      <dgm:t>
        <a:bodyPr/>
        <a:lstStyle/>
        <a:p>
          <a:endParaRPr lang="en-GB" sz="2000"/>
        </a:p>
      </dgm:t>
    </dgm:pt>
    <dgm:pt modelId="{D23F8AD9-5B13-402D-B538-9B74A372D0EE}" type="sibTrans" cxnId="{16D23E67-7E9A-4421-9BC8-F5B8D39A6632}">
      <dgm:prSet/>
      <dgm:spPr/>
      <dgm:t>
        <a:bodyPr/>
        <a:lstStyle/>
        <a:p>
          <a:endParaRPr lang="en-GB" sz="2000"/>
        </a:p>
      </dgm:t>
    </dgm:pt>
    <dgm:pt modelId="{462F18D6-A920-4C92-9B0B-96D9D2ACAE46}">
      <dgm:prSet phldrT="[Text]" custT="1"/>
      <dgm:spPr/>
      <dgm:t>
        <a:bodyPr/>
        <a:lstStyle/>
        <a:p>
          <a:r>
            <a:rPr lang="en-GB" sz="1050" dirty="0"/>
            <a:t>Bullet points</a:t>
          </a:r>
        </a:p>
      </dgm:t>
    </dgm:pt>
    <dgm:pt modelId="{DC7DE3C8-1FC0-4A55-AF76-161DF5FFDACC}" type="parTrans" cxnId="{B603295B-2534-487B-A2F2-06E23EBFE090}">
      <dgm:prSet/>
      <dgm:spPr/>
      <dgm:t>
        <a:bodyPr/>
        <a:lstStyle/>
        <a:p>
          <a:endParaRPr lang="en-GB" sz="2000"/>
        </a:p>
      </dgm:t>
    </dgm:pt>
    <dgm:pt modelId="{28989B2A-A7BA-4CDC-A867-5FC44E843C00}" type="sibTrans" cxnId="{B603295B-2534-487B-A2F2-06E23EBFE090}">
      <dgm:prSet/>
      <dgm:spPr/>
      <dgm:t>
        <a:bodyPr/>
        <a:lstStyle/>
        <a:p>
          <a:endParaRPr lang="en-GB" sz="2000"/>
        </a:p>
      </dgm:t>
    </dgm:pt>
    <dgm:pt modelId="{9FC692DB-A65B-4C0F-95A8-A330B4102C4D}">
      <dgm:prSet phldrT="[Text]" custT="1"/>
      <dgm:spPr/>
      <dgm:t>
        <a:bodyPr/>
        <a:lstStyle/>
        <a:p>
          <a:r>
            <a:rPr lang="en-GB" sz="1050" dirty="0"/>
            <a:t>Hyphens</a:t>
          </a:r>
        </a:p>
      </dgm:t>
    </dgm:pt>
    <dgm:pt modelId="{874FFED8-E5FD-47AA-A5EA-BF2A760FF1DC}" type="parTrans" cxnId="{75ACA6A3-97DA-4675-8F02-119A0C48ED52}">
      <dgm:prSet/>
      <dgm:spPr/>
      <dgm:t>
        <a:bodyPr/>
        <a:lstStyle/>
        <a:p>
          <a:endParaRPr lang="en-GB" sz="2000"/>
        </a:p>
      </dgm:t>
    </dgm:pt>
    <dgm:pt modelId="{9FB85F1F-6391-4A4F-AF8D-2359D1EDF530}" type="sibTrans" cxnId="{75ACA6A3-97DA-4675-8F02-119A0C48ED52}">
      <dgm:prSet/>
      <dgm:spPr/>
      <dgm:t>
        <a:bodyPr/>
        <a:lstStyle/>
        <a:p>
          <a:endParaRPr lang="en-GB" sz="2000"/>
        </a:p>
      </dgm:t>
    </dgm:pt>
    <dgm:pt modelId="{CB746180-8241-40C0-AAA7-F17FE674F8EC}">
      <dgm:prSet phldrT="[Text]" custT="1"/>
      <dgm:spPr/>
      <dgm:t>
        <a:bodyPr/>
        <a:lstStyle/>
        <a:p>
          <a:r>
            <a:rPr lang="en-GB" sz="1050" dirty="0"/>
            <a:t>Ellipses</a:t>
          </a:r>
        </a:p>
      </dgm:t>
    </dgm:pt>
    <dgm:pt modelId="{5706A33F-9D8E-4F21-9CF0-0AE88017118C}" type="parTrans" cxnId="{F3AEE15E-C6DA-4FBE-B005-5382697DD60B}">
      <dgm:prSet/>
      <dgm:spPr/>
      <dgm:t>
        <a:bodyPr/>
        <a:lstStyle/>
        <a:p>
          <a:endParaRPr lang="en-GB" sz="2000"/>
        </a:p>
      </dgm:t>
    </dgm:pt>
    <dgm:pt modelId="{5E952031-4BB4-4668-84B7-DD83AE1F9838}" type="sibTrans" cxnId="{F3AEE15E-C6DA-4FBE-B005-5382697DD60B}">
      <dgm:prSet/>
      <dgm:spPr/>
      <dgm:t>
        <a:bodyPr/>
        <a:lstStyle/>
        <a:p>
          <a:endParaRPr lang="en-GB" sz="2000"/>
        </a:p>
      </dgm:t>
    </dgm:pt>
    <dgm:pt modelId="{75CB93CD-C946-42C8-B591-265DECF5F3B4}">
      <dgm:prSet phldrT="[Text]" custT="1"/>
      <dgm:spPr/>
      <dgm:t>
        <a:bodyPr/>
        <a:lstStyle/>
        <a:p>
          <a:r>
            <a:rPr lang="en-GB" sz="1050"/>
            <a:t>Separate </a:t>
          </a:r>
          <a:r>
            <a:rPr lang="en-GB" sz="1050" dirty="0"/>
            <a:t>Clauses</a:t>
          </a:r>
        </a:p>
      </dgm:t>
    </dgm:pt>
    <dgm:pt modelId="{03E10448-9E27-4DD7-A92F-572CE7A866FE}" type="parTrans" cxnId="{6FE7A199-A7E2-4F0D-9205-790326367132}">
      <dgm:prSet/>
      <dgm:spPr/>
      <dgm:t>
        <a:bodyPr/>
        <a:lstStyle/>
        <a:p>
          <a:endParaRPr lang="en-GB" sz="2000"/>
        </a:p>
      </dgm:t>
    </dgm:pt>
    <dgm:pt modelId="{2F69209C-0159-4528-85B6-3487EB3E3757}" type="sibTrans" cxnId="{6FE7A199-A7E2-4F0D-9205-790326367132}">
      <dgm:prSet/>
      <dgm:spPr/>
      <dgm:t>
        <a:bodyPr/>
        <a:lstStyle/>
        <a:p>
          <a:endParaRPr lang="en-GB" sz="20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10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10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10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10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10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10"/>
      <dgm:spPr/>
    </dgm:pt>
    <dgm:pt modelId="{90E04F3A-5F92-470A-8933-7FF8A5671F6C}" type="pres">
      <dgm:prSet presAssocID="{F55D5C05-1C41-4206-BEC6-41F988B5E094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10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10"/>
      <dgm:spPr/>
    </dgm:pt>
    <dgm:pt modelId="{90D6118E-939F-410C-B1FD-3E28D7E23484}" type="pres">
      <dgm:prSet presAssocID="{3BE4626B-A37C-40E0-8A06-A0D67C46CA89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10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10"/>
      <dgm:spPr/>
    </dgm:pt>
    <dgm:pt modelId="{681F74FC-DFC7-4B90-8849-CF048FE5967B}" type="pres">
      <dgm:prSet presAssocID="{F0877716-ED22-4B74-95BF-FDDF875A0B1E}" presName="hierChild3" presStyleCnt="0"/>
      <dgm:spPr/>
    </dgm:pt>
    <dgm:pt modelId="{F54BE747-CB2A-406E-A4E3-D0F82754B34A}" type="pres">
      <dgm:prSet presAssocID="{E20BD578-3FC3-4E4D-A7C5-7114C5DCCF41}" presName="Name19" presStyleLbl="parChTrans1D2" presStyleIdx="5" presStyleCnt="10"/>
      <dgm:spPr/>
    </dgm:pt>
    <dgm:pt modelId="{544584C9-0F7E-4C33-AAE0-6C232272308A}" type="pres">
      <dgm:prSet presAssocID="{BBABC7FA-1B69-4B83-B491-CA1445AF44C6}" presName="Name21" presStyleCnt="0"/>
      <dgm:spPr/>
    </dgm:pt>
    <dgm:pt modelId="{DD8DAB5A-6E0D-412F-964C-0138F0C968A7}" type="pres">
      <dgm:prSet presAssocID="{BBABC7FA-1B69-4B83-B491-CA1445AF44C6}" presName="level2Shape" presStyleLbl="node2" presStyleIdx="5" presStyleCnt="10"/>
      <dgm:spPr/>
    </dgm:pt>
    <dgm:pt modelId="{89013E38-69A4-4C96-B5C8-8FC725AB8300}" type="pres">
      <dgm:prSet presAssocID="{BBABC7FA-1B69-4B83-B491-CA1445AF44C6}" presName="hierChild3" presStyleCnt="0"/>
      <dgm:spPr/>
    </dgm:pt>
    <dgm:pt modelId="{BF811283-BA90-4B71-8A53-D89928F96DBA}" type="pres">
      <dgm:prSet presAssocID="{4D23ECD3-A71C-44F8-AB90-2F1EBC657F87}" presName="Name19" presStyleLbl="parChTrans1D3" presStyleIdx="0" presStyleCnt="1"/>
      <dgm:spPr/>
    </dgm:pt>
    <dgm:pt modelId="{F2789FB1-E834-457A-8FFD-AD61B2681309}" type="pres">
      <dgm:prSet presAssocID="{4063ACDE-9CBA-4369-B9FA-74B63077BEAE}" presName="Name21" presStyleCnt="0"/>
      <dgm:spPr/>
    </dgm:pt>
    <dgm:pt modelId="{D7147F6F-B95E-4793-B14B-314CFECCE648}" type="pres">
      <dgm:prSet presAssocID="{4063ACDE-9CBA-4369-B9FA-74B63077BEAE}" presName="level2Shape" presStyleLbl="node3" presStyleIdx="0" presStyleCnt="1"/>
      <dgm:spPr/>
    </dgm:pt>
    <dgm:pt modelId="{040A43E3-E5DD-4AAD-8161-76098F515CA7}" type="pres">
      <dgm:prSet presAssocID="{4063ACDE-9CBA-4369-B9FA-74B63077BEAE}" presName="hierChild3" presStyleCnt="0"/>
      <dgm:spPr/>
    </dgm:pt>
    <dgm:pt modelId="{D25B9861-18A2-450E-AB77-797F980AA958}" type="pres">
      <dgm:prSet presAssocID="{DC7DE3C8-1FC0-4A55-AF76-161DF5FFDACC}" presName="Name19" presStyleLbl="parChTrans1D2" presStyleIdx="6" presStyleCnt="10"/>
      <dgm:spPr/>
    </dgm:pt>
    <dgm:pt modelId="{2009270E-0EAF-4722-AE47-07032025F2BD}" type="pres">
      <dgm:prSet presAssocID="{462F18D6-A920-4C92-9B0B-96D9D2ACAE46}" presName="Name21" presStyleCnt="0"/>
      <dgm:spPr/>
    </dgm:pt>
    <dgm:pt modelId="{1B8C2F4C-0D15-4463-82E1-1512702D0F4D}" type="pres">
      <dgm:prSet presAssocID="{462F18D6-A920-4C92-9B0B-96D9D2ACAE46}" presName="level2Shape" presStyleLbl="node2" presStyleIdx="6" presStyleCnt="10"/>
      <dgm:spPr/>
    </dgm:pt>
    <dgm:pt modelId="{D8ECA50A-2DA8-4FE0-9D11-44A03E127C40}" type="pres">
      <dgm:prSet presAssocID="{462F18D6-A920-4C92-9B0B-96D9D2ACAE46}" presName="hierChild3" presStyleCnt="0"/>
      <dgm:spPr/>
    </dgm:pt>
    <dgm:pt modelId="{7A5F230C-72AD-4DF6-AE7C-475977307C54}" type="pres">
      <dgm:prSet presAssocID="{874FFED8-E5FD-47AA-A5EA-BF2A760FF1DC}" presName="Name19" presStyleLbl="parChTrans1D2" presStyleIdx="7" presStyleCnt="10"/>
      <dgm:spPr/>
    </dgm:pt>
    <dgm:pt modelId="{F904E0C4-F2A3-4969-8AEB-7BFCC74442D7}" type="pres">
      <dgm:prSet presAssocID="{9FC692DB-A65B-4C0F-95A8-A330B4102C4D}" presName="Name21" presStyleCnt="0"/>
      <dgm:spPr/>
    </dgm:pt>
    <dgm:pt modelId="{10654BAA-BF0B-431B-960E-E366E96011D9}" type="pres">
      <dgm:prSet presAssocID="{9FC692DB-A65B-4C0F-95A8-A330B4102C4D}" presName="level2Shape" presStyleLbl="node2" presStyleIdx="7" presStyleCnt="10"/>
      <dgm:spPr/>
    </dgm:pt>
    <dgm:pt modelId="{D4112744-6E19-44A6-81F7-1DC716075E97}" type="pres">
      <dgm:prSet presAssocID="{9FC692DB-A65B-4C0F-95A8-A330B4102C4D}" presName="hierChild3" presStyleCnt="0"/>
      <dgm:spPr/>
    </dgm:pt>
    <dgm:pt modelId="{B0225382-FF03-488F-B55B-0948B7869D82}" type="pres">
      <dgm:prSet presAssocID="{5706A33F-9D8E-4F21-9CF0-0AE88017118C}" presName="Name19" presStyleLbl="parChTrans1D2" presStyleIdx="8" presStyleCnt="10"/>
      <dgm:spPr/>
    </dgm:pt>
    <dgm:pt modelId="{ADA35DB8-A94D-4A85-97F5-45E0D756E2FD}" type="pres">
      <dgm:prSet presAssocID="{CB746180-8241-40C0-AAA7-F17FE674F8EC}" presName="Name21" presStyleCnt="0"/>
      <dgm:spPr/>
    </dgm:pt>
    <dgm:pt modelId="{B981C36B-C14E-45E2-96B7-D919D35C0852}" type="pres">
      <dgm:prSet presAssocID="{CB746180-8241-40C0-AAA7-F17FE674F8EC}" presName="level2Shape" presStyleLbl="node2" presStyleIdx="8" presStyleCnt="10"/>
      <dgm:spPr/>
    </dgm:pt>
    <dgm:pt modelId="{14FD6D80-10B2-4D72-9D6D-447FA3CEEACE}" type="pres">
      <dgm:prSet presAssocID="{CB746180-8241-40C0-AAA7-F17FE674F8EC}" presName="hierChild3" presStyleCnt="0"/>
      <dgm:spPr/>
    </dgm:pt>
    <dgm:pt modelId="{C5830015-14FC-4B7F-B080-DED15D504C6D}" type="pres">
      <dgm:prSet presAssocID="{03E10448-9E27-4DD7-A92F-572CE7A866FE}" presName="Name19" presStyleLbl="parChTrans1D2" presStyleIdx="9" presStyleCnt="10"/>
      <dgm:spPr/>
    </dgm:pt>
    <dgm:pt modelId="{DAE5020D-ECF9-468A-8C3F-C56931D939DD}" type="pres">
      <dgm:prSet presAssocID="{75CB93CD-C946-42C8-B591-265DECF5F3B4}" presName="Name21" presStyleCnt="0"/>
      <dgm:spPr/>
    </dgm:pt>
    <dgm:pt modelId="{9FD2D8C1-1210-4D85-83C2-407C663DF59B}" type="pres">
      <dgm:prSet presAssocID="{75CB93CD-C946-42C8-B591-265DECF5F3B4}" presName="level2Shape" presStyleLbl="node2" presStyleIdx="9" presStyleCnt="10"/>
      <dgm:spPr/>
    </dgm:pt>
    <dgm:pt modelId="{D5FDBDA8-C127-4229-8E6B-EA407B73932B}" type="pres">
      <dgm:prSet presAssocID="{75CB93CD-C946-42C8-B591-265DECF5F3B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330B371A-9D3C-450D-8DB1-9A56D1BC7B6B}" type="presOf" srcId="{9FC692DB-A65B-4C0F-95A8-A330B4102C4D}" destId="{10654BAA-BF0B-431B-960E-E366E96011D9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CA5DC640-FFA0-4A32-90BB-C4AED2BCEA8A}" type="presOf" srcId="{BBABC7FA-1B69-4B83-B491-CA1445AF44C6}" destId="{DD8DAB5A-6E0D-412F-964C-0138F0C968A7}" srcOrd="0" destOrd="0" presId="urn:microsoft.com/office/officeart/2005/8/layout/hierarchy6"/>
    <dgm:cxn modelId="{B603295B-2534-487B-A2F2-06E23EBFE090}" srcId="{E4077D0A-89B9-48D0-B430-37B0E120FC14}" destId="{462F18D6-A920-4C92-9B0B-96D9D2ACAE46}" srcOrd="6" destOrd="0" parTransId="{DC7DE3C8-1FC0-4A55-AF76-161DF5FFDACC}" sibTransId="{28989B2A-A7BA-4CDC-A867-5FC44E843C00}"/>
    <dgm:cxn modelId="{F3AEE15E-C6DA-4FBE-B005-5382697DD60B}" srcId="{E4077D0A-89B9-48D0-B430-37B0E120FC14}" destId="{CB746180-8241-40C0-AAA7-F17FE674F8EC}" srcOrd="8" destOrd="0" parTransId="{5706A33F-9D8E-4F21-9CF0-0AE88017118C}" sibTransId="{5E952031-4BB4-4668-84B7-DD83AE1F9838}"/>
    <dgm:cxn modelId="{A6371643-6DB7-4483-96F1-9A851DD6E7C7}" type="presOf" srcId="{5706A33F-9D8E-4F21-9CF0-0AE88017118C}" destId="{B0225382-FF03-488F-B55B-0948B7869D82}" srcOrd="0" destOrd="0" presId="urn:microsoft.com/office/officeart/2005/8/layout/hierarchy6"/>
    <dgm:cxn modelId="{8FDD3245-5045-465A-833E-5AC5FD361E5A}" type="presOf" srcId="{03E10448-9E27-4DD7-A92F-572CE7A866FE}" destId="{C5830015-14FC-4B7F-B080-DED15D504C6D}" srcOrd="0" destOrd="0" presId="urn:microsoft.com/office/officeart/2005/8/layout/hierarchy6"/>
    <dgm:cxn modelId="{16D23E67-7E9A-4421-9BC8-F5B8D39A6632}" srcId="{BBABC7FA-1B69-4B83-B491-CA1445AF44C6}" destId="{4063ACDE-9CBA-4369-B9FA-74B63077BEAE}" srcOrd="0" destOrd="0" parTransId="{4D23ECD3-A71C-44F8-AB90-2F1EBC657F87}" sibTransId="{D23F8AD9-5B13-402D-B538-9B74A372D0EE}"/>
    <dgm:cxn modelId="{D1277F4A-3372-47C2-AD82-5ACED19ADD7E}" type="presOf" srcId="{4063ACDE-9CBA-4369-B9FA-74B63077BEAE}" destId="{D7147F6F-B95E-4793-B14B-314CFECCE648}" srcOrd="0" destOrd="0" presId="urn:microsoft.com/office/officeart/2005/8/layout/hierarchy6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20850F8A-A594-4ED4-802C-47BED694E55E}" type="presOf" srcId="{874FFED8-E5FD-47AA-A5EA-BF2A760FF1DC}" destId="{7A5F230C-72AD-4DF6-AE7C-475977307C54}" srcOrd="0" destOrd="0" presId="urn:microsoft.com/office/officeart/2005/8/layout/hierarchy6"/>
    <dgm:cxn modelId="{F6391091-1DA5-4DB4-9017-40CB27DBC3D5}" type="presOf" srcId="{DC7DE3C8-1FC0-4A55-AF76-161DF5FFDACC}" destId="{D25B9861-18A2-450E-AB77-797F980AA958}" srcOrd="0" destOrd="0" presId="urn:microsoft.com/office/officeart/2005/8/layout/hierarchy6"/>
    <dgm:cxn modelId="{14892F92-0F50-4394-A8A6-B5DF445A415B}" type="presOf" srcId="{CB746180-8241-40C0-AAA7-F17FE674F8EC}" destId="{B981C36B-C14E-45E2-96B7-D919D35C0852}" srcOrd="0" destOrd="0" presId="urn:microsoft.com/office/officeart/2005/8/layout/hierarchy6"/>
    <dgm:cxn modelId="{063CF092-0F84-4D59-B2AF-0C47AB601117}" srcId="{E4077D0A-89B9-48D0-B430-37B0E120FC14}" destId="{BBABC7FA-1B69-4B83-B491-CA1445AF44C6}" srcOrd="5" destOrd="0" parTransId="{E20BD578-3FC3-4E4D-A7C5-7114C5DCCF41}" sibTransId="{A0DA0A1D-D357-4FB6-B98B-07C86C8EEC18}"/>
    <dgm:cxn modelId="{6FE7A199-A7E2-4F0D-9205-790326367132}" srcId="{E4077D0A-89B9-48D0-B430-37B0E120FC14}" destId="{75CB93CD-C946-42C8-B591-265DECF5F3B4}" srcOrd="9" destOrd="0" parTransId="{03E10448-9E27-4DD7-A92F-572CE7A866FE}" sibTransId="{2F69209C-0159-4528-85B6-3487EB3E3757}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75ACA6A3-97DA-4675-8F02-119A0C48ED52}" srcId="{E4077D0A-89B9-48D0-B430-37B0E120FC14}" destId="{9FC692DB-A65B-4C0F-95A8-A330B4102C4D}" srcOrd="7" destOrd="0" parTransId="{874FFED8-E5FD-47AA-A5EA-BF2A760FF1DC}" sibTransId="{9FB85F1F-6391-4A4F-AF8D-2359D1EDF530}"/>
    <dgm:cxn modelId="{0ACE36A4-F2AF-4EFF-8EBC-BD052475A87C}" type="presOf" srcId="{462F18D6-A920-4C92-9B0B-96D9D2ACAE46}" destId="{1B8C2F4C-0D15-4463-82E1-1512702D0F4D}" srcOrd="0" destOrd="0" presId="urn:microsoft.com/office/officeart/2005/8/layout/hierarchy6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70265ECC-4C87-4195-AA05-13354F0634C5}" type="presOf" srcId="{E20BD578-3FC3-4E4D-A7C5-7114C5DCCF41}" destId="{F54BE747-CB2A-406E-A4E3-D0F82754B34A}" srcOrd="0" destOrd="0" presId="urn:microsoft.com/office/officeart/2005/8/layout/hierarchy6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F0A76BD2-270A-47A9-8E14-36D8327F66E2}" type="presOf" srcId="{75CB93CD-C946-42C8-B591-265DECF5F3B4}" destId="{9FD2D8C1-1210-4D85-83C2-407C663DF59B}" srcOrd="0" destOrd="0" presId="urn:microsoft.com/office/officeart/2005/8/layout/hierarchy6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0FEC56F8-3EB2-48EE-ABFC-D5F7B8E41E70}" type="presOf" srcId="{4D23ECD3-A71C-44F8-AB90-2F1EBC657F87}" destId="{BF811283-BA90-4B71-8A53-D89928F96DBA}" srcOrd="0" destOrd="0" presId="urn:microsoft.com/office/officeart/2005/8/layout/hierarchy6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6054D2F4-F969-4F80-9B03-9FD4C27B868B}" type="presParOf" srcId="{7E6E872F-0F59-4FDB-86CD-2952B89CC653}" destId="{F54BE747-CB2A-406E-A4E3-D0F82754B34A}" srcOrd="10" destOrd="0" presId="urn:microsoft.com/office/officeart/2005/8/layout/hierarchy6"/>
    <dgm:cxn modelId="{D9143477-8DE5-4D47-9BF5-9BEF30C768A3}" type="presParOf" srcId="{7E6E872F-0F59-4FDB-86CD-2952B89CC653}" destId="{544584C9-0F7E-4C33-AAE0-6C232272308A}" srcOrd="11" destOrd="0" presId="urn:microsoft.com/office/officeart/2005/8/layout/hierarchy6"/>
    <dgm:cxn modelId="{E6168719-E9F1-46EE-9F11-664D5E037C0D}" type="presParOf" srcId="{544584C9-0F7E-4C33-AAE0-6C232272308A}" destId="{DD8DAB5A-6E0D-412F-964C-0138F0C968A7}" srcOrd="0" destOrd="0" presId="urn:microsoft.com/office/officeart/2005/8/layout/hierarchy6"/>
    <dgm:cxn modelId="{D0008007-28F1-475A-B153-1AF0DF141883}" type="presParOf" srcId="{544584C9-0F7E-4C33-AAE0-6C232272308A}" destId="{89013E38-69A4-4C96-B5C8-8FC725AB8300}" srcOrd="1" destOrd="0" presId="urn:microsoft.com/office/officeart/2005/8/layout/hierarchy6"/>
    <dgm:cxn modelId="{86306D6C-BC89-416A-A4A3-463E69A596D7}" type="presParOf" srcId="{89013E38-69A4-4C96-B5C8-8FC725AB8300}" destId="{BF811283-BA90-4B71-8A53-D89928F96DBA}" srcOrd="0" destOrd="0" presId="urn:microsoft.com/office/officeart/2005/8/layout/hierarchy6"/>
    <dgm:cxn modelId="{F8F6AEE0-E769-4CC1-BDA8-74BF07865BF8}" type="presParOf" srcId="{89013E38-69A4-4C96-B5C8-8FC725AB8300}" destId="{F2789FB1-E834-457A-8FFD-AD61B2681309}" srcOrd="1" destOrd="0" presId="urn:microsoft.com/office/officeart/2005/8/layout/hierarchy6"/>
    <dgm:cxn modelId="{B74A0F7F-7ACC-4649-976F-C4380CA9D01B}" type="presParOf" srcId="{F2789FB1-E834-457A-8FFD-AD61B2681309}" destId="{D7147F6F-B95E-4793-B14B-314CFECCE648}" srcOrd="0" destOrd="0" presId="urn:microsoft.com/office/officeart/2005/8/layout/hierarchy6"/>
    <dgm:cxn modelId="{FAB0ABD3-039B-4E70-86A9-0B8EA2C2D0AB}" type="presParOf" srcId="{F2789FB1-E834-457A-8FFD-AD61B2681309}" destId="{040A43E3-E5DD-4AAD-8161-76098F515CA7}" srcOrd="1" destOrd="0" presId="urn:microsoft.com/office/officeart/2005/8/layout/hierarchy6"/>
    <dgm:cxn modelId="{E984650D-B506-4B0B-95DD-D465C994B0D8}" type="presParOf" srcId="{7E6E872F-0F59-4FDB-86CD-2952B89CC653}" destId="{D25B9861-18A2-450E-AB77-797F980AA958}" srcOrd="12" destOrd="0" presId="urn:microsoft.com/office/officeart/2005/8/layout/hierarchy6"/>
    <dgm:cxn modelId="{91DC7888-B56B-4DFC-8502-86B4D9A47FC0}" type="presParOf" srcId="{7E6E872F-0F59-4FDB-86CD-2952B89CC653}" destId="{2009270E-0EAF-4722-AE47-07032025F2BD}" srcOrd="13" destOrd="0" presId="urn:microsoft.com/office/officeart/2005/8/layout/hierarchy6"/>
    <dgm:cxn modelId="{39181790-EE3F-4000-B211-14C6AC61ADA4}" type="presParOf" srcId="{2009270E-0EAF-4722-AE47-07032025F2BD}" destId="{1B8C2F4C-0D15-4463-82E1-1512702D0F4D}" srcOrd="0" destOrd="0" presId="urn:microsoft.com/office/officeart/2005/8/layout/hierarchy6"/>
    <dgm:cxn modelId="{16EE42D1-D3CE-4AA4-82DF-44F141996081}" type="presParOf" srcId="{2009270E-0EAF-4722-AE47-07032025F2BD}" destId="{D8ECA50A-2DA8-4FE0-9D11-44A03E127C40}" srcOrd="1" destOrd="0" presId="urn:microsoft.com/office/officeart/2005/8/layout/hierarchy6"/>
    <dgm:cxn modelId="{D1595E85-6A1E-4983-8D49-B61E44BDD172}" type="presParOf" srcId="{7E6E872F-0F59-4FDB-86CD-2952B89CC653}" destId="{7A5F230C-72AD-4DF6-AE7C-475977307C54}" srcOrd="14" destOrd="0" presId="urn:microsoft.com/office/officeart/2005/8/layout/hierarchy6"/>
    <dgm:cxn modelId="{32D56764-3FEA-471D-97BD-33ADD6992027}" type="presParOf" srcId="{7E6E872F-0F59-4FDB-86CD-2952B89CC653}" destId="{F904E0C4-F2A3-4969-8AEB-7BFCC74442D7}" srcOrd="15" destOrd="0" presId="urn:microsoft.com/office/officeart/2005/8/layout/hierarchy6"/>
    <dgm:cxn modelId="{1B3FA5C4-2DC6-480B-8BAB-57483664FBA2}" type="presParOf" srcId="{F904E0C4-F2A3-4969-8AEB-7BFCC74442D7}" destId="{10654BAA-BF0B-431B-960E-E366E96011D9}" srcOrd="0" destOrd="0" presId="urn:microsoft.com/office/officeart/2005/8/layout/hierarchy6"/>
    <dgm:cxn modelId="{D8D5F6F5-D3E4-4783-A738-BCC838357262}" type="presParOf" srcId="{F904E0C4-F2A3-4969-8AEB-7BFCC74442D7}" destId="{D4112744-6E19-44A6-81F7-1DC716075E97}" srcOrd="1" destOrd="0" presId="urn:microsoft.com/office/officeart/2005/8/layout/hierarchy6"/>
    <dgm:cxn modelId="{772463E7-F4F9-49AE-9FF6-09BB32181CAC}" type="presParOf" srcId="{7E6E872F-0F59-4FDB-86CD-2952B89CC653}" destId="{B0225382-FF03-488F-B55B-0948B7869D82}" srcOrd="16" destOrd="0" presId="urn:microsoft.com/office/officeart/2005/8/layout/hierarchy6"/>
    <dgm:cxn modelId="{D5A8A8A0-2EB1-472F-B5FF-E36A80AAC4A0}" type="presParOf" srcId="{7E6E872F-0F59-4FDB-86CD-2952B89CC653}" destId="{ADA35DB8-A94D-4A85-97F5-45E0D756E2FD}" srcOrd="17" destOrd="0" presId="urn:microsoft.com/office/officeart/2005/8/layout/hierarchy6"/>
    <dgm:cxn modelId="{0618B97E-3236-414B-AA82-23C9685330D5}" type="presParOf" srcId="{ADA35DB8-A94D-4A85-97F5-45E0D756E2FD}" destId="{B981C36B-C14E-45E2-96B7-D919D35C0852}" srcOrd="0" destOrd="0" presId="urn:microsoft.com/office/officeart/2005/8/layout/hierarchy6"/>
    <dgm:cxn modelId="{76F54655-A4F8-4416-8642-7DE61F755EA3}" type="presParOf" srcId="{ADA35DB8-A94D-4A85-97F5-45E0D756E2FD}" destId="{14FD6D80-10B2-4D72-9D6D-447FA3CEEACE}" srcOrd="1" destOrd="0" presId="urn:microsoft.com/office/officeart/2005/8/layout/hierarchy6"/>
    <dgm:cxn modelId="{DFCE1C5D-BFB7-46D0-B29A-A45684E3508F}" type="presParOf" srcId="{7E6E872F-0F59-4FDB-86CD-2952B89CC653}" destId="{C5830015-14FC-4B7F-B080-DED15D504C6D}" srcOrd="18" destOrd="0" presId="urn:microsoft.com/office/officeart/2005/8/layout/hierarchy6"/>
    <dgm:cxn modelId="{89348D41-7952-484F-B50C-45B6F3F3F308}" type="presParOf" srcId="{7E6E872F-0F59-4FDB-86CD-2952B89CC653}" destId="{DAE5020D-ECF9-468A-8C3F-C56931D939DD}" srcOrd="19" destOrd="0" presId="urn:microsoft.com/office/officeart/2005/8/layout/hierarchy6"/>
    <dgm:cxn modelId="{571735B4-6138-445E-BC08-82BFAEBE222E}" type="presParOf" srcId="{DAE5020D-ECF9-468A-8C3F-C56931D939DD}" destId="{9FD2D8C1-1210-4D85-83C2-407C663DF59B}" srcOrd="0" destOrd="0" presId="urn:microsoft.com/office/officeart/2005/8/layout/hierarchy6"/>
    <dgm:cxn modelId="{1FE1750C-41EC-4A28-B7AD-C1F205A4CE17}" type="presParOf" srcId="{DAE5020D-ECF9-468A-8C3F-C56931D939DD}" destId="{D5FDBDA8-C127-4229-8E6B-EA407B73932B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/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/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/>
      <dgm:t>
        <a:bodyPr/>
        <a:lstStyle/>
        <a:p>
          <a:r>
            <a:rPr lang="en-GB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BBABC7FA-1B69-4B83-B491-CA1445AF44C6}">
      <dgm:prSet phldrT="[Text]"/>
      <dgm:spPr/>
      <dgm:t>
        <a:bodyPr/>
        <a:lstStyle/>
        <a:p>
          <a:r>
            <a:rPr lang="en-GB" dirty="0"/>
            <a:t>Parentheses</a:t>
          </a:r>
        </a:p>
      </dgm:t>
    </dgm:pt>
    <dgm:pt modelId="{E20BD578-3FC3-4E4D-A7C5-7114C5DCCF41}" type="parTrans" cxnId="{063CF092-0F84-4D59-B2AF-0C47AB601117}">
      <dgm:prSet/>
      <dgm:spPr/>
      <dgm:t>
        <a:bodyPr/>
        <a:lstStyle/>
        <a:p>
          <a:endParaRPr lang="en-GB"/>
        </a:p>
      </dgm:t>
    </dgm:pt>
    <dgm:pt modelId="{A0DA0A1D-D357-4FB6-B98B-07C86C8EEC18}" type="sibTrans" cxnId="{063CF092-0F84-4D59-B2AF-0C47AB601117}">
      <dgm:prSet/>
      <dgm:spPr/>
      <dgm:t>
        <a:bodyPr/>
        <a:lstStyle/>
        <a:p>
          <a:endParaRPr lang="en-GB"/>
        </a:p>
      </dgm:t>
    </dgm:pt>
    <dgm:pt modelId="{462F18D6-A920-4C92-9B0B-96D9D2ACAE46}">
      <dgm:prSet phldrT="[Text]"/>
      <dgm:spPr>
        <a:solidFill>
          <a:srgbClr val="00B050"/>
        </a:solidFill>
      </dgm:spPr>
      <dgm:t>
        <a:bodyPr/>
        <a:lstStyle/>
        <a:p>
          <a:r>
            <a:rPr lang="en-GB" dirty="0"/>
            <a:t>Bullet points</a:t>
          </a:r>
        </a:p>
      </dgm:t>
    </dgm:pt>
    <dgm:pt modelId="{DC7DE3C8-1FC0-4A55-AF76-161DF5FFDACC}" type="parTrans" cxnId="{B603295B-2534-487B-A2F2-06E23EBFE090}">
      <dgm:prSet/>
      <dgm:spPr/>
      <dgm:t>
        <a:bodyPr/>
        <a:lstStyle/>
        <a:p>
          <a:endParaRPr lang="en-GB"/>
        </a:p>
      </dgm:t>
    </dgm:pt>
    <dgm:pt modelId="{28989B2A-A7BA-4CDC-A867-5FC44E843C00}" type="sibTrans" cxnId="{B603295B-2534-487B-A2F2-06E23EBFE090}">
      <dgm:prSet/>
      <dgm:spPr/>
      <dgm:t>
        <a:bodyPr/>
        <a:lstStyle/>
        <a:p>
          <a:endParaRPr lang="en-GB"/>
        </a:p>
      </dgm:t>
    </dgm:pt>
    <dgm:pt modelId="{EC5F2A42-6430-49F5-9F78-47AD9B820658}">
      <dgm:prSet phldrT="[Text]"/>
      <dgm:spPr/>
      <dgm:t>
        <a:bodyPr/>
        <a:lstStyle/>
        <a:p>
          <a:r>
            <a:rPr lang="en-GB" dirty="0"/>
            <a:t>Hyphens</a:t>
          </a:r>
        </a:p>
      </dgm:t>
    </dgm:pt>
    <dgm:pt modelId="{66FA8F91-248D-43D4-A833-6D62A43FD1C8}" type="parTrans" cxnId="{B69FB067-9638-4096-8C92-F2BE26B5D46C}">
      <dgm:prSet/>
      <dgm:spPr/>
      <dgm:t>
        <a:bodyPr/>
        <a:lstStyle/>
        <a:p>
          <a:endParaRPr lang="en-GB"/>
        </a:p>
      </dgm:t>
    </dgm:pt>
    <dgm:pt modelId="{F2B5000B-23DC-4CE1-B310-A41C98BD0A22}" type="sibTrans" cxnId="{B69FB067-9638-4096-8C92-F2BE26B5D46C}">
      <dgm:prSet/>
      <dgm:spPr/>
      <dgm:t>
        <a:bodyPr/>
        <a:lstStyle/>
        <a:p>
          <a:endParaRPr lang="en-GB"/>
        </a:p>
      </dgm:t>
    </dgm:pt>
    <dgm:pt modelId="{2C0C1D5F-4309-4ACC-82C3-D14589313C0B}">
      <dgm:prSet phldrT="[Text]"/>
      <dgm:spPr/>
      <dgm:t>
        <a:bodyPr/>
        <a:lstStyle/>
        <a:p>
          <a:r>
            <a:rPr lang="en-GB" dirty="0"/>
            <a:t>Used in big lists</a:t>
          </a:r>
        </a:p>
      </dgm:t>
    </dgm:pt>
    <dgm:pt modelId="{6A7DE3A8-D644-4BE8-8398-61AB30C1785E}" type="parTrans" cxnId="{81C1F9BE-803E-457F-ADE9-C65FD2BCF3D1}">
      <dgm:prSet/>
      <dgm:spPr/>
      <dgm:t>
        <a:bodyPr/>
        <a:lstStyle/>
        <a:p>
          <a:endParaRPr lang="en-GB"/>
        </a:p>
      </dgm:t>
    </dgm:pt>
    <dgm:pt modelId="{B106D631-FACF-40D0-8BD5-29B7B5F1A9B2}" type="sibTrans" cxnId="{81C1F9BE-803E-457F-ADE9-C65FD2BCF3D1}">
      <dgm:prSet/>
      <dgm:spPr/>
      <dgm:t>
        <a:bodyPr/>
        <a:lstStyle/>
        <a:p>
          <a:endParaRPr lang="en-GB"/>
        </a:p>
      </dgm:t>
    </dgm:pt>
    <dgm:pt modelId="{6F49374B-2F2B-446B-8283-382FBFA509C5}">
      <dgm:prSet phldrT="[Text]"/>
      <dgm:spPr/>
      <dgm:t>
        <a:bodyPr/>
        <a:lstStyle/>
        <a:p>
          <a:r>
            <a:rPr lang="en-GB" dirty="0"/>
            <a:t>Ellipses</a:t>
          </a:r>
        </a:p>
      </dgm:t>
    </dgm:pt>
    <dgm:pt modelId="{D44EB34A-AE53-4473-9F22-8C0CF3D4F679}" type="parTrans" cxnId="{91D05B9D-5FC1-4184-83B2-06E06E7A4088}">
      <dgm:prSet/>
      <dgm:spPr/>
      <dgm:t>
        <a:bodyPr/>
        <a:lstStyle/>
        <a:p>
          <a:endParaRPr lang="en-GB"/>
        </a:p>
      </dgm:t>
    </dgm:pt>
    <dgm:pt modelId="{E355E33C-3FAC-4D4C-85A9-968B60FF6DCE}" type="sibTrans" cxnId="{91D05B9D-5FC1-4184-83B2-06E06E7A4088}">
      <dgm:prSet/>
      <dgm:spPr/>
      <dgm:t>
        <a:bodyPr/>
        <a:lstStyle/>
        <a:p>
          <a:endParaRPr lang="en-GB"/>
        </a:p>
      </dgm:t>
    </dgm:pt>
    <dgm:pt modelId="{5E9E51C9-D050-4EBB-9A4E-02C4A7717D28}">
      <dgm:prSet phldrT="[Text]"/>
      <dgm:spPr/>
      <dgm:t>
        <a:bodyPr/>
        <a:lstStyle/>
        <a:p>
          <a:r>
            <a:rPr lang="en-GB"/>
            <a:t>Separate </a:t>
          </a:r>
          <a:r>
            <a:rPr lang="en-GB" dirty="0"/>
            <a:t>Clauses</a:t>
          </a:r>
        </a:p>
      </dgm:t>
    </dgm:pt>
    <dgm:pt modelId="{5690317E-3B28-48E6-9349-FA56439712A0}" type="parTrans" cxnId="{BD9BF243-1987-4872-A8B2-8EE3AE2C3AD1}">
      <dgm:prSet/>
      <dgm:spPr/>
    </dgm:pt>
    <dgm:pt modelId="{0B6E8AE7-9438-4A9E-8294-12945D1DAC63}" type="sibTrans" cxnId="{BD9BF243-1987-4872-A8B2-8EE3AE2C3AD1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10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10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10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10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10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10"/>
      <dgm:spPr/>
    </dgm:pt>
    <dgm:pt modelId="{90E04F3A-5F92-470A-8933-7FF8A5671F6C}" type="pres">
      <dgm:prSet presAssocID="{F55D5C05-1C41-4206-BEC6-41F988B5E094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10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10"/>
      <dgm:spPr/>
    </dgm:pt>
    <dgm:pt modelId="{90D6118E-939F-410C-B1FD-3E28D7E23484}" type="pres">
      <dgm:prSet presAssocID="{3BE4626B-A37C-40E0-8A06-A0D67C46CA89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10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10"/>
      <dgm:spPr/>
    </dgm:pt>
    <dgm:pt modelId="{681F74FC-DFC7-4B90-8849-CF048FE5967B}" type="pres">
      <dgm:prSet presAssocID="{F0877716-ED22-4B74-95BF-FDDF875A0B1E}" presName="hierChild3" presStyleCnt="0"/>
      <dgm:spPr/>
    </dgm:pt>
    <dgm:pt modelId="{F54BE747-CB2A-406E-A4E3-D0F82754B34A}" type="pres">
      <dgm:prSet presAssocID="{E20BD578-3FC3-4E4D-A7C5-7114C5DCCF41}" presName="Name19" presStyleLbl="parChTrans1D2" presStyleIdx="5" presStyleCnt="10"/>
      <dgm:spPr/>
    </dgm:pt>
    <dgm:pt modelId="{544584C9-0F7E-4C33-AAE0-6C232272308A}" type="pres">
      <dgm:prSet presAssocID="{BBABC7FA-1B69-4B83-B491-CA1445AF44C6}" presName="Name21" presStyleCnt="0"/>
      <dgm:spPr/>
    </dgm:pt>
    <dgm:pt modelId="{DD8DAB5A-6E0D-412F-964C-0138F0C968A7}" type="pres">
      <dgm:prSet presAssocID="{BBABC7FA-1B69-4B83-B491-CA1445AF44C6}" presName="level2Shape" presStyleLbl="node2" presStyleIdx="5" presStyleCnt="10"/>
      <dgm:spPr/>
    </dgm:pt>
    <dgm:pt modelId="{89013E38-69A4-4C96-B5C8-8FC725AB8300}" type="pres">
      <dgm:prSet presAssocID="{BBABC7FA-1B69-4B83-B491-CA1445AF44C6}" presName="hierChild3" presStyleCnt="0"/>
      <dgm:spPr/>
    </dgm:pt>
    <dgm:pt modelId="{D25B9861-18A2-450E-AB77-797F980AA958}" type="pres">
      <dgm:prSet presAssocID="{DC7DE3C8-1FC0-4A55-AF76-161DF5FFDACC}" presName="Name19" presStyleLbl="parChTrans1D2" presStyleIdx="6" presStyleCnt="10"/>
      <dgm:spPr/>
    </dgm:pt>
    <dgm:pt modelId="{2009270E-0EAF-4722-AE47-07032025F2BD}" type="pres">
      <dgm:prSet presAssocID="{462F18D6-A920-4C92-9B0B-96D9D2ACAE46}" presName="Name21" presStyleCnt="0"/>
      <dgm:spPr/>
    </dgm:pt>
    <dgm:pt modelId="{1B8C2F4C-0D15-4463-82E1-1512702D0F4D}" type="pres">
      <dgm:prSet presAssocID="{462F18D6-A920-4C92-9B0B-96D9D2ACAE46}" presName="level2Shape" presStyleLbl="node2" presStyleIdx="6" presStyleCnt="10"/>
      <dgm:spPr/>
    </dgm:pt>
    <dgm:pt modelId="{D8ECA50A-2DA8-4FE0-9D11-44A03E127C40}" type="pres">
      <dgm:prSet presAssocID="{462F18D6-A920-4C92-9B0B-96D9D2ACAE46}" presName="hierChild3" presStyleCnt="0"/>
      <dgm:spPr/>
    </dgm:pt>
    <dgm:pt modelId="{CB9CF96A-77C2-4CEB-8E53-D950CF3BF5F2}" type="pres">
      <dgm:prSet presAssocID="{6A7DE3A8-D644-4BE8-8398-61AB30C1785E}" presName="Name19" presStyleLbl="parChTrans1D3" presStyleIdx="0" presStyleCnt="1"/>
      <dgm:spPr/>
    </dgm:pt>
    <dgm:pt modelId="{93535187-C870-44A5-A446-158C2953C212}" type="pres">
      <dgm:prSet presAssocID="{2C0C1D5F-4309-4ACC-82C3-D14589313C0B}" presName="Name21" presStyleCnt="0"/>
      <dgm:spPr/>
    </dgm:pt>
    <dgm:pt modelId="{8B1533A8-7B5F-4D10-A510-09E25C0DC6B2}" type="pres">
      <dgm:prSet presAssocID="{2C0C1D5F-4309-4ACC-82C3-D14589313C0B}" presName="level2Shape" presStyleLbl="node3" presStyleIdx="0" presStyleCnt="1"/>
      <dgm:spPr/>
    </dgm:pt>
    <dgm:pt modelId="{22A4E44C-A5CD-4D7D-87B5-2AAFB579FAE2}" type="pres">
      <dgm:prSet presAssocID="{2C0C1D5F-4309-4ACC-82C3-D14589313C0B}" presName="hierChild3" presStyleCnt="0"/>
      <dgm:spPr/>
    </dgm:pt>
    <dgm:pt modelId="{664A4EAE-B87D-4940-8EBA-C1799DB812C8}" type="pres">
      <dgm:prSet presAssocID="{66FA8F91-248D-43D4-A833-6D62A43FD1C8}" presName="Name19" presStyleLbl="parChTrans1D2" presStyleIdx="7" presStyleCnt="10"/>
      <dgm:spPr/>
    </dgm:pt>
    <dgm:pt modelId="{E6953937-6EEA-45C2-AC8E-3C4290882525}" type="pres">
      <dgm:prSet presAssocID="{EC5F2A42-6430-49F5-9F78-47AD9B820658}" presName="Name21" presStyleCnt="0"/>
      <dgm:spPr/>
    </dgm:pt>
    <dgm:pt modelId="{E9C1C177-5451-4C4A-9214-ADD5711A5019}" type="pres">
      <dgm:prSet presAssocID="{EC5F2A42-6430-49F5-9F78-47AD9B820658}" presName="level2Shape" presStyleLbl="node2" presStyleIdx="7" presStyleCnt="10"/>
      <dgm:spPr/>
    </dgm:pt>
    <dgm:pt modelId="{651166CE-BE54-404D-A438-1FC4CEDF284A}" type="pres">
      <dgm:prSet presAssocID="{EC5F2A42-6430-49F5-9F78-47AD9B820658}" presName="hierChild3" presStyleCnt="0"/>
      <dgm:spPr/>
    </dgm:pt>
    <dgm:pt modelId="{6818FE8B-DDA1-427F-8D89-A8C00BA855FB}" type="pres">
      <dgm:prSet presAssocID="{D44EB34A-AE53-4473-9F22-8C0CF3D4F679}" presName="Name19" presStyleLbl="parChTrans1D2" presStyleIdx="8" presStyleCnt="10"/>
      <dgm:spPr/>
    </dgm:pt>
    <dgm:pt modelId="{09441E2D-5240-4AB9-BDCB-4CE630F23DCD}" type="pres">
      <dgm:prSet presAssocID="{6F49374B-2F2B-446B-8283-382FBFA509C5}" presName="Name21" presStyleCnt="0"/>
      <dgm:spPr/>
    </dgm:pt>
    <dgm:pt modelId="{5D9F4A49-088F-40B0-8429-EF8AA636FF5E}" type="pres">
      <dgm:prSet presAssocID="{6F49374B-2F2B-446B-8283-382FBFA509C5}" presName="level2Shape" presStyleLbl="node2" presStyleIdx="8" presStyleCnt="10"/>
      <dgm:spPr/>
    </dgm:pt>
    <dgm:pt modelId="{64E7AB0A-7FAA-4754-A8C0-244ACF6E0109}" type="pres">
      <dgm:prSet presAssocID="{6F49374B-2F2B-446B-8283-382FBFA509C5}" presName="hierChild3" presStyleCnt="0"/>
      <dgm:spPr/>
    </dgm:pt>
    <dgm:pt modelId="{E09041DE-6872-4E3A-A929-848EC2B9CFB1}" type="pres">
      <dgm:prSet presAssocID="{5690317E-3B28-48E6-9349-FA56439712A0}" presName="Name19" presStyleLbl="parChTrans1D2" presStyleIdx="9" presStyleCnt="10"/>
      <dgm:spPr/>
    </dgm:pt>
    <dgm:pt modelId="{3C54C06B-4B45-403A-8150-4DE89E130881}" type="pres">
      <dgm:prSet presAssocID="{5E9E51C9-D050-4EBB-9A4E-02C4A7717D28}" presName="Name21" presStyleCnt="0"/>
      <dgm:spPr/>
    </dgm:pt>
    <dgm:pt modelId="{F5A20F3F-8226-497B-80E9-E0E99CF4D876}" type="pres">
      <dgm:prSet presAssocID="{5E9E51C9-D050-4EBB-9A4E-02C4A7717D28}" presName="level2Shape" presStyleLbl="node2" presStyleIdx="9" presStyleCnt="10"/>
      <dgm:spPr/>
    </dgm:pt>
    <dgm:pt modelId="{E8AB91C9-D8C9-43C3-92D2-F664278FEDE4}" type="pres">
      <dgm:prSet presAssocID="{5E9E51C9-D050-4EBB-9A4E-02C4A7717D28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13C8D016-2061-498D-A71C-0E24F8F7E8D4}" type="presOf" srcId="{EC5F2A42-6430-49F5-9F78-47AD9B820658}" destId="{E9C1C177-5451-4C4A-9214-ADD5711A5019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4DFD0922-013B-4C01-AD24-9A572B286636}" type="presOf" srcId="{5690317E-3B28-48E6-9349-FA56439712A0}" destId="{E09041DE-6872-4E3A-A929-848EC2B9CFB1}" srcOrd="0" destOrd="0" presId="urn:microsoft.com/office/officeart/2005/8/layout/hierarchy6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CA5DC640-FFA0-4A32-90BB-C4AED2BCEA8A}" type="presOf" srcId="{BBABC7FA-1B69-4B83-B491-CA1445AF44C6}" destId="{DD8DAB5A-6E0D-412F-964C-0138F0C968A7}" srcOrd="0" destOrd="0" presId="urn:microsoft.com/office/officeart/2005/8/layout/hierarchy6"/>
    <dgm:cxn modelId="{B603295B-2534-487B-A2F2-06E23EBFE090}" srcId="{E4077D0A-89B9-48D0-B430-37B0E120FC14}" destId="{462F18D6-A920-4C92-9B0B-96D9D2ACAE46}" srcOrd="6" destOrd="0" parTransId="{DC7DE3C8-1FC0-4A55-AF76-161DF5FFDACC}" sibTransId="{28989B2A-A7BA-4CDC-A867-5FC44E843C00}"/>
    <dgm:cxn modelId="{BD9BF243-1987-4872-A8B2-8EE3AE2C3AD1}" srcId="{E4077D0A-89B9-48D0-B430-37B0E120FC14}" destId="{5E9E51C9-D050-4EBB-9A4E-02C4A7717D28}" srcOrd="9" destOrd="0" parTransId="{5690317E-3B28-48E6-9349-FA56439712A0}" sibTransId="{0B6E8AE7-9438-4A9E-8294-12945D1DAC63}"/>
    <dgm:cxn modelId="{B69FB067-9638-4096-8C92-F2BE26B5D46C}" srcId="{E4077D0A-89B9-48D0-B430-37B0E120FC14}" destId="{EC5F2A42-6430-49F5-9F78-47AD9B820658}" srcOrd="7" destOrd="0" parTransId="{66FA8F91-248D-43D4-A833-6D62A43FD1C8}" sibTransId="{F2B5000B-23DC-4CE1-B310-A41C98BD0A22}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E5D6E44E-EFF4-4637-B629-34C009461EDB}" type="presOf" srcId="{2C0C1D5F-4309-4ACC-82C3-D14589313C0B}" destId="{8B1533A8-7B5F-4D10-A510-09E25C0DC6B2}" srcOrd="0" destOrd="0" presId="urn:microsoft.com/office/officeart/2005/8/layout/hierarchy6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DD3F6990-8FC7-4196-91FE-7B0760649545}" type="presOf" srcId="{6F49374B-2F2B-446B-8283-382FBFA509C5}" destId="{5D9F4A49-088F-40B0-8429-EF8AA636FF5E}" srcOrd="0" destOrd="0" presId="urn:microsoft.com/office/officeart/2005/8/layout/hierarchy6"/>
    <dgm:cxn modelId="{F6391091-1DA5-4DB4-9017-40CB27DBC3D5}" type="presOf" srcId="{DC7DE3C8-1FC0-4A55-AF76-161DF5FFDACC}" destId="{D25B9861-18A2-450E-AB77-797F980AA958}" srcOrd="0" destOrd="0" presId="urn:microsoft.com/office/officeart/2005/8/layout/hierarchy6"/>
    <dgm:cxn modelId="{063CF092-0F84-4D59-B2AF-0C47AB601117}" srcId="{E4077D0A-89B9-48D0-B430-37B0E120FC14}" destId="{BBABC7FA-1B69-4B83-B491-CA1445AF44C6}" srcOrd="5" destOrd="0" parTransId="{E20BD578-3FC3-4E4D-A7C5-7114C5DCCF41}" sibTransId="{A0DA0A1D-D357-4FB6-B98B-07C86C8EEC18}"/>
    <dgm:cxn modelId="{3C6B3B98-4775-4FD7-98A1-3BE2EBD2C68E}" type="presOf" srcId="{6A7DE3A8-D644-4BE8-8398-61AB30C1785E}" destId="{CB9CF96A-77C2-4CEB-8E53-D950CF3BF5F2}" srcOrd="0" destOrd="0" presId="urn:microsoft.com/office/officeart/2005/8/layout/hierarchy6"/>
    <dgm:cxn modelId="{91D05B9D-5FC1-4184-83B2-06E06E7A4088}" srcId="{E4077D0A-89B9-48D0-B430-37B0E120FC14}" destId="{6F49374B-2F2B-446B-8283-382FBFA509C5}" srcOrd="8" destOrd="0" parTransId="{D44EB34A-AE53-4473-9F22-8C0CF3D4F679}" sibTransId="{E355E33C-3FAC-4D4C-85A9-968B60FF6DCE}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0ACE36A4-F2AF-4EFF-8EBC-BD052475A87C}" type="presOf" srcId="{462F18D6-A920-4C92-9B0B-96D9D2ACAE46}" destId="{1B8C2F4C-0D15-4463-82E1-1512702D0F4D}" srcOrd="0" destOrd="0" presId="urn:microsoft.com/office/officeart/2005/8/layout/hierarchy6"/>
    <dgm:cxn modelId="{81C1F9BE-803E-457F-ADE9-C65FD2BCF3D1}" srcId="{462F18D6-A920-4C92-9B0B-96D9D2ACAE46}" destId="{2C0C1D5F-4309-4ACC-82C3-D14589313C0B}" srcOrd="0" destOrd="0" parTransId="{6A7DE3A8-D644-4BE8-8398-61AB30C1785E}" sibTransId="{B106D631-FACF-40D0-8BD5-29B7B5F1A9B2}"/>
    <dgm:cxn modelId="{5373FDBF-2AA3-4C39-9BD9-CD719C6D5CD0}" type="presOf" srcId="{D44EB34A-AE53-4473-9F22-8C0CF3D4F679}" destId="{6818FE8B-DDA1-427F-8D89-A8C00BA855FB}" srcOrd="0" destOrd="0" presId="urn:microsoft.com/office/officeart/2005/8/layout/hierarchy6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70265ECC-4C87-4195-AA05-13354F0634C5}" type="presOf" srcId="{E20BD578-3FC3-4E4D-A7C5-7114C5DCCF41}" destId="{F54BE747-CB2A-406E-A4E3-D0F82754B34A}" srcOrd="0" destOrd="0" presId="urn:microsoft.com/office/officeart/2005/8/layout/hierarchy6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25E8B7F0-6B6F-4DEA-BC90-3DD040E293F5}" type="presOf" srcId="{66FA8F91-248D-43D4-A833-6D62A43FD1C8}" destId="{664A4EAE-B87D-4940-8EBA-C1799DB812C8}" srcOrd="0" destOrd="0" presId="urn:microsoft.com/office/officeart/2005/8/layout/hierarchy6"/>
    <dgm:cxn modelId="{2F784DF1-D79B-470E-AA18-71217812E5AE}" type="presOf" srcId="{5E9E51C9-D050-4EBB-9A4E-02C4A7717D28}" destId="{F5A20F3F-8226-497B-80E9-E0E99CF4D876}" srcOrd="0" destOrd="0" presId="urn:microsoft.com/office/officeart/2005/8/layout/hierarchy6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6054D2F4-F969-4F80-9B03-9FD4C27B868B}" type="presParOf" srcId="{7E6E872F-0F59-4FDB-86CD-2952B89CC653}" destId="{F54BE747-CB2A-406E-A4E3-D0F82754B34A}" srcOrd="10" destOrd="0" presId="urn:microsoft.com/office/officeart/2005/8/layout/hierarchy6"/>
    <dgm:cxn modelId="{D9143477-8DE5-4D47-9BF5-9BEF30C768A3}" type="presParOf" srcId="{7E6E872F-0F59-4FDB-86CD-2952B89CC653}" destId="{544584C9-0F7E-4C33-AAE0-6C232272308A}" srcOrd="11" destOrd="0" presId="urn:microsoft.com/office/officeart/2005/8/layout/hierarchy6"/>
    <dgm:cxn modelId="{E6168719-E9F1-46EE-9F11-664D5E037C0D}" type="presParOf" srcId="{544584C9-0F7E-4C33-AAE0-6C232272308A}" destId="{DD8DAB5A-6E0D-412F-964C-0138F0C968A7}" srcOrd="0" destOrd="0" presId="urn:microsoft.com/office/officeart/2005/8/layout/hierarchy6"/>
    <dgm:cxn modelId="{D0008007-28F1-475A-B153-1AF0DF141883}" type="presParOf" srcId="{544584C9-0F7E-4C33-AAE0-6C232272308A}" destId="{89013E38-69A4-4C96-B5C8-8FC725AB8300}" srcOrd="1" destOrd="0" presId="urn:microsoft.com/office/officeart/2005/8/layout/hierarchy6"/>
    <dgm:cxn modelId="{E984650D-B506-4B0B-95DD-D465C994B0D8}" type="presParOf" srcId="{7E6E872F-0F59-4FDB-86CD-2952B89CC653}" destId="{D25B9861-18A2-450E-AB77-797F980AA958}" srcOrd="12" destOrd="0" presId="urn:microsoft.com/office/officeart/2005/8/layout/hierarchy6"/>
    <dgm:cxn modelId="{91DC7888-B56B-4DFC-8502-86B4D9A47FC0}" type="presParOf" srcId="{7E6E872F-0F59-4FDB-86CD-2952B89CC653}" destId="{2009270E-0EAF-4722-AE47-07032025F2BD}" srcOrd="13" destOrd="0" presId="urn:microsoft.com/office/officeart/2005/8/layout/hierarchy6"/>
    <dgm:cxn modelId="{39181790-EE3F-4000-B211-14C6AC61ADA4}" type="presParOf" srcId="{2009270E-0EAF-4722-AE47-07032025F2BD}" destId="{1B8C2F4C-0D15-4463-82E1-1512702D0F4D}" srcOrd="0" destOrd="0" presId="urn:microsoft.com/office/officeart/2005/8/layout/hierarchy6"/>
    <dgm:cxn modelId="{16EE42D1-D3CE-4AA4-82DF-44F141996081}" type="presParOf" srcId="{2009270E-0EAF-4722-AE47-07032025F2BD}" destId="{D8ECA50A-2DA8-4FE0-9D11-44A03E127C40}" srcOrd="1" destOrd="0" presId="urn:microsoft.com/office/officeart/2005/8/layout/hierarchy6"/>
    <dgm:cxn modelId="{57EF2D7D-860E-4C43-A916-9E43B54418B7}" type="presParOf" srcId="{D8ECA50A-2DA8-4FE0-9D11-44A03E127C40}" destId="{CB9CF96A-77C2-4CEB-8E53-D950CF3BF5F2}" srcOrd="0" destOrd="0" presId="urn:microsoft.com/office/officeart/2005/8/layout/hierarchy6"/>
    <dgm:cxn modelId="{3CD4C97D-C1D2-4353-BFEA-1889CFBD726B}" type="presParOf" srcId="{D8ECA50A-2DA8-4FE0-9D11-44A03E127C40}" destId="{93535187-C870-44A5-A446-158C2953C212}" srcOrd="1" destOrd="0" presId="urn:microsoft.com/office/officeart/2005/8/layout/hierarchy6"/>
    <dgm:cxn modelId="{1906A959-63DB-4C61-BFF5-6A959899C2F2}" type="presParOf" srcId="{93535187-C870-44A5-A446-158C2953C212}" destId="{8B1533A8-7B5F-4D10-A510-09E25C0DC6B2}" srcOrd="0" destOrd="0" presId="urn:microsoft.com/office/officeart/2005/8/layout/hierarchy6"/>
    <dgm:cxn modelId="{3EE61283-73B5-4600-819B-A4710B93E39E}" type="presParOf" srcId="{93535187-C870-44A5-A446-158C2953C212}" destId="{22A4E44C-A5CD-4D7D-87B5-2AAFB579FAE2}" srcOrd="1" destOrd="0" presId="urn:microsoft.com/office/officeart/2005/8/layout/hierarchy6"/>
    <dgm:cxn modelId="{C3CBAAEB-9EBF-4815-A906-42B9202C8A2C}" type="presParOf" srcId="{7E6E872F-0F59-4FDB-86CD-2952B89CC653}" destId="{664A4EAE-B87D-4940-8EBA-C1799DB812C8}" srcOrd="14" destOrd="0" presId="urn:microsoft.com/office/officeart/2005/8/layout/hierarchy6"/>
    <dgm:cxn modelId="{69AF2B51-9728-41CF-B877-F1F5BCFADF51}" type="presParOf" srcId="{7E6E872F-0F59-4FDB-86CD-2952B89CC653}" destId="{E6953937-6EEA-45C2-AC8E-3C4290882525}" srcOrd="15" destOrd="0" presId="urn:microsoft.com/office/officeart/2005/8/layout/hierarchy6"/>
    <dgm:cxn modelId="{D0B1B4F7-2104-403C-A0C0-25E4FA7B85B9}" type="presParOf" srcId="{E6953937-6EEA-45C2-AC8E-3C4290882525}" destId="{E9C1C177-5451-4C4A-9214-ADD5711A5019}" srcOrd="0" destOrd="0" presId="urn:microsoft.com/office/officeart/2005/8/layout/hierarchy6"/>
    <dgm:cxn modelId="{5DED596B-54A6-4E5A-B334-97DC31D6B873}" type="presParOf" srcId="{E6953937-6EEA-45C2-AC8E-3C4290882525}" destId="{651166CE-BE54-404D-A438-1FC4CEDF284A}" srcOrd="1" destOrd="0" presId="urn:microsoft.com/office/officeart/2005/8/layout/hierarchy6"/>
    <dgm:cxn modelId="{5AC13877-35F5-45D4-8574-72ECAF52DCF4}" type="presParOf" srcId="{7E6E872F-0F59-4FDB-86CD-2952B89CC653}" destId="{6818FE8B-DDA1-427F-8D89-A8C00BA855FB}" srcOrd="16" destOrd="0" presId="urn:microsoft.com/office/officeart/2005/8/layout/hierarchy6"/>
    <dgm:cxn modelId="{9BB73296-A977-43B5-897B-9897540FA86A}" type="presParOf" srcId="{7E6E872F-0F59-4FDB-86CD-2952B89CC653}" destId="{09441E2D-5240-4AB9-BDCB-4CE630F23DCD}" srcOrd="17" destOrd="0" presId="urn:microsoft.com/office/officeart/2005/8/layout/hierarchy6"/>
    <dgm:cxn modelId="{72750F96-A9C2-43E4-93A3-732900DEB4FF}" type="presParOf" srcId="{09441E2D-5240-4AB9-BDCB-4CE630F23DCD}" destId="{5D9F4A49-088F-40B0-8429-EF8AA636FF5E}" srcOrd="0" destOrd="0" presId="urn:microsoft.com/office/officeart/2005/8/layout/hierarchy6"/>
    <dgm:cxn modelId="{0C91AFDA-343B-4640-8AA2-E6B51574226A}" type="presParOf" srcId="{09441E2D-5240-4AB9-BDCB-4CE630F23DCD}" destId="{64E7AB0A-7FAA-4754-A8C0-244ACF6E0109}" srcOrd="1" destOrd="0" presId="urn:microsoft.com/office/officeart/2005/8/layout/hierarchy6"/>
    <dgm:cxn modelId="{74D3CD6D-F093-4712-B969-0FD018579D60}" type="presParOf" srcId="{7E6E872F-0F59-4FDB-86CD-2952B89CC653}" destId="{E09041DE-6872-4E3A-A929-848EC2B9CFB1}" srcOrd="18" destOrd="0" presId="urn:microsoft.com/office/officeart/2005/8/layout/hierarchy6"/>
    <dgm:cxn modelId="{C39BF8A6-AC00-4E99-BB92-DA6C406E3D1C}" type="presParOf" srcId="{7E6E872F-0F59-4FDB-86CD-2952B89CC653}" destId="{3C54C06B-4B45-403A-8150-4DE89E130881}" srcOrd="19" destOrd="0" presId="urn:microsoft.com/office/officeart/2005/8/layout/hierarchy6"/>
    <dgm:cxn modelId="{9428FC24-61B5-467D-846C-B9C0095B2528}" type="presParOf" srcId="{3C54C06B-4B45-403A-8150-4DE89E130881}" destId="{F5A20F3F-8226-497B-80E9-E0E99CF4D876}" srcOrd="0" destOrd="0" presId="urn:microsoft.com/office/officeart/2005/8/layout/hierarchy6"/>
    <dgm:cxn modelId="{976DAF14-AE46-43CB-A0DF-ED1B0A768BE0}" type="presParOf" srcId="{3C54C06B-4B45-403A-8150-4DE89E130881}" destId="{E8AB91C9-D8C9-43C3-92D2-F664278FEDE4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000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2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2400"/>
        </a:p>
      </dgm:t>
    </dgm:pt>
    <dgm:pt modelId="{6B46A27A-EEA3-4DEF-88A9-EE6B89B3C13C}">
      <dgm:prSet phldrT="[Text]" custT="1"/>
      <dgm:spPr/>
      <dgm:t>
        <a:bodyPr/>
        <a:lstStyle/>
        <a:p>
          <a:r>
            <a:rPr lang="en-GB" sz="1000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 sz="2400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 sz="2400"/>
        </a:p>
      </dgm:t>
    </dgm:pt>
    <dgm:pt modelId="{275B517B-D28C-4018-885D-E41B1C60DA7B}">
      <dgm:prSet phldrT="[Text]" custT="1"/>
      <dgm:spPr/>
      <dgm:t>
        <a:bodyPr/>
        <a:lstStyle/>
        <a:p>
          <a:r>
            <a:rPr lang="en-GB" sz="1000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 sz="2400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 sz="2400"/>
        </a:p>
      </dgm:t>
    </dgm:pt>
    <dgm:pt modelId="{F55D5C05-1C41-4206-BEC6-41F988B5E094}">
      <dgm:prSet phldrT="[Text]" custT="1"/>
      <dgm:spPr/>
      <dgm:t>
        <a:bodyPr/>
        <a:lstStyle/>
        <a:p>
          <a:r>
            <a:rPr lang="en-GB" sz="1000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 sz="2400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 sz="2400"/>
        </a:p>
      </dgm:t>
    </dgm:pt>
    <dgm:pt modelId="{3BE4626B-A37C-40E0-8A06-A0D67C46CA89}">
      <dgm:prSet phldrT="[Text]" custT="1"/>
      <dgm:spPr/>
      <dgm:t>
        <a:bodyPr/>
        <a:lstStyle/>
        <a:p>
          <a:r>
            <a:rPr lang="en-GB" sz="1000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 sz="2400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 sz="2400"/>
        </a:p>
      </dgm:t>
    </dgm:pt>
    <dgm:pt modelId="{F0877716-ED22-4B74-95BF-FDDF875A0B1E}">
      <dgm:prSet phldrT="[Text]" custT="1"/>
      <dgm:spPr/>
      <dgm:t>
        <a:bodyPr/>
        <a:lstStyle/>
        <a:p>
          <a:r>
            <a:rPr lang="en-GB" sz="1000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 sz="2400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 sz="2400"/>
        </a:p>
      </dgm:t>
    </dgm:pt>
    <dgm:pt modelId="{BBABC7FA-1B69-4B83-B491-CA1445AF44C6}">
      <dgm:prSet phldrT="[Text]" custT="1"/>
      <dgm:spPr/>
      <dgm:t>
        <a:bodyPr/>
        <a:lstStyle/>
        <a:p>
          <a:r>
            <a:rPr lang="en-GB" sz="1000" dirty="0"/>
            <a:t>Parentheses</a:t>
          </a:r>
        </a:p>
      </dgm:t>
    </dgm:pt>
    <dgm:pt modelId="{E20BD578-3FC3-4E4D-A7C5-7114C5DCCF41}" type="parTrans" cxnId="{063CF092-0F84-4D59-B2AF-0C47AB601117}">
      <dgm:prSet/>
      <dgm:spPr/>
      <dgm:t>
        <a:bodyPr/>
        <a:lstStyle/>
        <a:p>
          <a:endParaRPr lang="en-GB" sz="2400"/>
        </a:p>
      </dgm:t>
    </dgm:pt>
    <dgm:pt modelId="{A0DA0A1D-D357-4FB6-B98B-07C86C8EEC18}" type="sibTrans" cxnId="{063CF092-0F84-4D59-B2AF-0C47AB601117}">
      <dgm:prSet/>
      <dgm:spPr/>
      <dgm:t>
        <a:bodyPr/>
        <a:lstStyle/>
        <a:p>
          <a:endParaRPr lang="en-GB" sz="2400"/>
        </a:p>
      </dgm:t>
    </dgm:pt>
    <dgm:pt modelId="{462F18D6-A920-4C92-9B0B-96D9D2ACAE46}">
      <dgm:prSet phldrT="[Text]" custT="1"/>
      <dgm:spPr/>
      <dgm:t>
        <a:bodyPr/>
        <a:lstStyle/>
        <a:p>
          <a:r>
            <a:rPr lang="en-GB" sz="1000" dirty="0"/>
            <a:t>Bullet points</a:t>
          </a:r>
        </a:p>
      </dgm:t>
    </dgm:pt>
    <dgm:pt modelId="{DC7DE3C8-1FC0-4A55-AF76-161DF5FFDACC}" type="parTrans" cxnId="{B603295B-2534-487B-A2F2-06E23EBFE090}">
      <dgm:prSet/>
      <dgm:spPr/>
      <dgm:t>
        <a:bodyPr/>
        <a:lstStyle/>
        <a:p>
          <a:endParaRPr lang="en-GB" sz="2400"/>
        </a:p>
      </dgm:t>
    </dgm:pt>
    <dgm:pt modelId="{28989B2A-A7BA-4CDC-A867-5FC44E843C00}" type="sibTrans" cxnId="{B603295B-2534-487B-A2F2-06E23EBFE090}">
      <dgm:prSet/>
      <dgm:spPr/>
      <dgm:t>
        <a:bodyPr/>
        <a:lstStyle/>
        <a:p>
          <a:endParaRPr lang="en-GB" sz="2400"/>
        </a:p>
      </dgm:t>
    </dgm:pt>
    <dgm:pt modelId="{EC5F2A42-6430-49F5-9F78-47AD9B820658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000" dirty="0"/>
            <a:t>Hyphens</a:t>
          </a:r>
        </a:p>
      </dgm:t>
    </dgm:pt>
    <dgm:pt modelId="{66FA8F91-248D-43D4-A833-6D62A43FD1C8}" type="parTrans" cxnId="{B69FB067-9638-4096-8C92-F2BE26B5D46C}">
      <dgm:prSet/>
      <dgm:spPr/>
      <dgm:t>
        <a:bodyPr/>
        <a:lstStyle/>
        <a:p>
          <a:endParaRPr lang="en-GB" sz="2400"/>
        </a:p>
      </dgm:t>
    </dgm:pt>
    <dgm:pt modelId="{F2B5000B-23DC-4CE1-B310-A41C98BD0A22}" type="sibTrans" cxnId="{B69FB067-9638-4096-8C92-F2BE26B5D46C}">
      <dgm:prSet/>
      <dgm:spPr/>
      <dgm:t>
        <a:bodyPr/>
        <a:lstStyle/>
        <a:p>
          <a:endParaRPr lang="en-GB" sz="2400"/>
        </a:p>
      </dgm:t>
    </dgm:pt>
    <dgm:pt modelId="{10A4A6AF-DF7C-4037-9B76-B1CA8F05E1F4}">
      <dgm:prSet phldrT="[Text]" custT="1"/>
      <dgm:spPr/>
      <dgm:t>
        <a:bodyPr/>
        <a:lstStyle/>
        <a:p>
          <a:r>
            <a:rPr lang="en-GB" sz="1000" dirty="0"/>
            <a:t>Ellipses</a:t>
          </a:r>
        </a:p>
      </dgm:t>
    </dgm:pt>
    <dgm:pt modelId="{F26DC388-B831-448E-8489-078939C2D16F}" type="parTrans" cxnId="{A73906B5-CF47-439F-8662-3E03D1EF4276}">
      <dgm:prSet/>
      <dgm:spPr/>
      <dgm:t>
        <a:bodyPr/>
        <a:lstStyle/>
        <a:p>
          <a:endParaRPr lang="en-GB" sz="2400"/>
        </a:p>
      </dgm:t>
    </dgm:pt>
    <dgm:pt modelId="{B8757ED0-8E63-4AD7-AB2B-17BDE6487695}" type="sibTrans" cxnId="{A73906B5-CF47-439F-8662-3E03D1EF4276}">
      <dgm:prSet/>
      <dgm:spPr/>
      <dgm:t>
        <a:bodyPr/>
        <a:lstStyle/>
        <a:p>
          <a:endParaRPr lang="en-GB" sz="2400"/>
        </a:p>
      </dgm:t>
    </dgm:pt>
    <dgm:pt modelId="{82A75458-91F7-41E4-A7CD-396CC71DE292}">
      <dgm:prSet phldrT="[Text]" custT="1"/>
      <dgm:spPr/>
      <dgm:t>
        <a:bodyPr/>
        <a:lstStyle/>
        <a:p>
          <a:r>
            <a:rPr lang="en-GB" sz="1000" dirty="0"/>
            <a:t>To join prefix &amp; suffix vowels</a:t>
          </a:r>
        </a:p>
      </dgm:t>
    </dgm:pt>
    <dgm:pt modelId="{A5EBAD94-25DC-4F1C-8292-51C83AA4D358}" type="parTrans" cxnId="{A48C4047-C1F8-4CCE-9F3B-25B9C7183248}">
      <dgm:prSet/>
      <dgm:spPr/>
      <dgm:t>
        <a:bodyPr/>
        <a:lstStyle/>
        <a:p>
          <a:endParaRPr lang="en-GB" sz="2400"/>
        </a:p>
      </dgm:t>
    </dgm:pt>
    <dgm:pt modelId="{1468E649-0827-4468-87F8-9A5D4811F262}" type="sibTrans" cxnId="{A48C4047-C1F8-4CCE-9F3B-25B9C7183248}">
      <dgm:prSet/>
      <dgm:spPr/>
      <dgm:t>
        <a:bodyPr/>
        <a:lstStyle/>
        <a:p>
          <a:endParaRPr lang="en-GB" sz="2400"/>
        </a:p>
      </dgm:t>
    </dgm:pt>
    <dgm:pt modelId="{0BCF47C9-8FD7-464E-A373-9970A676242E}">
      <dgm:prSet phldrT="[Text]" custT="1"/>
      <dgm:spPr/>
      <dgm:t>
        <a:bodyPr/>
        <a:lstStyle/>
        <a:p>
          <a:r>
            <a:rPr lang="en-GB" sz="1000" dirty="0"/>
            <a:t>To avoid ambiguity</a:t>
          </a:r>
        </a:p>
      </dgm:t>
    </dgm:pt>
    <dgm:pt modelId="{4A037BDF-B569-4411-9381-068A68101A39}" type="parTrans" cxnId="{E22B859E-07F1-4CDC-992E-DD6C64AD4359}">
      <dgm:prSet/>
      <dgm:spPr/>
      <dgm:t>
        <a:bodyPr/>
        <a:lstStyle/>
        <a:p>
          <a:endParaRPr lang="en-GB" sz="2400"/>
        </a:p>
      </dgm:t>
    </dgm:pt>
    <dgm:pt modelId="{8C112763-8FB3-4488-B215-2E7463F84CC7}" type="sibTrans" cxnId="{E22B859E-07F1-4CDC-992E-DD6C64AD4359}">
      <dgm:prSet/>
      <dgm:spPr/>
      <dgm:t>
        <a:bodyPr/>
        <a:lstStyle/>
        <a:p>
          <a:endParaRPr lang="en-GB" sz="2400"/>
        </a:p>
      </dgm:t>
    </dgm:pt>
    <dgm:pt modelId="{43DB1193-5C78-478F-9525-DC18ED6522B4}">
      <dgm:prSet phldrT="[Text]" custT="1"/>
      <dgm:spPr/>
      <dgm:t>
        <a:bodyPr/>
        <a:lstStyle/>
        <a:p>
          <a:r>
            <a:rPr lang="en-GB" sz="1000"/>
            <a:t>Separate </a:t>
          </a:r>
          <a:r>
            <a:rPr lang="en-GB" sz="1000" dirty="0"/>
            <a:t>Clauses</a:t>
          </a:r>
        </a:p>
      </dgm:t>
    </dgm:pt>
    <dgm:pt modelId="{118BF18B-CBD9-4171-A9F1-FD059783F67C}" type="parTrans" cxnId="{9B7C5945-7957-4D56-973E-BCAC4C3845F0}">
      <dgm:prSet/>
      <dgm:spPr/>
      <dgm:t>
        <a:bodyPr/>
        <a:lstStyle/>
        <a:p>
          <a:endParaRPr lang="en-GB" sz="2400"/>
        </a:p>
      </dgm:t>
    </dgm:pt>
    <dgm:pt modelId="{6339159C-94DC-4D8A-9FC6-72556878628C}" type="sibTrans" cxnId="{9B7C5945-7957-4D56-973E-BCAC4C3845F0}">
      <dgm:prSet/>
      <dgm:spPr/>
      <dgm:t>
        <a:bodyPr/>
        <a:lstStyle/>
        <a:p>
          <a:endParaRPr lang="en-GB" sz="2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10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10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10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10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10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10"/>
      <dgm:spPr/>
    </dgm:pt>
    <dgm:pt modelId="{90E04F3A-5F92-470A-8933-7FF8A5671F6C}" type="pres">
      <dgm:prSet presAssocID="{F55D5C05-1C41-4206-BEC6-41F988B5E094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10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10"/>
      <dgm:spPr/>
    </dgm:pt>
    <dgm:pt modelId="{90D6118E-939F-410C-B1FD-3E28D7E23484}" type="pres">
      <dgm:prSet presAssocID="{3BE4626B-A37C-40E0-8A06-A0D67C46CA89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10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10"/>
      <dgm:spPr/>
    </dgm:pt>
    <dgm:pt modelId="{681F74FC-DFC7-4B90-8849-CF048FE5967B}" type="pres">
      <dgm:prSet presAssocID="{F0877716-ED22-4B74-95BF-FDDF875A0B1E}" presName="hierChild3" presStyleCnt="0"/>
      <dgm:spPr/>
    </dgm:pt>
    <dgm:pt modelId="{F54BE747-CB2A-406E-A4E3-D0F82754B34A}" type="pres">
      <dgm:prSet presAssocID="{E20BD578-3FC3-4E4D-A7C5-7114C5DCCF41}" presName="Name19" presStyleLbl="parChTrans1D2" presStyleIdx="5" presStyleCnt="10"/>
      <dgm:spPr/>
    </dgm:pt>
    <dgm:pt modelId="{544584C9-0F7E-4C33-AAE0-6C232272308A}" type="pres">
      <dgm:prSet presAssocID="{BBABC7FA-1B69-4B83-B491-CA1445AF44C6}" presName="Name21" presStyleCnt="0"/>
      <dgm:spPr/>
    </dgm:pt>
    <dgm:pt modelId="{DD8DAB5A-6E0D-412F-964C-0138F0C968A7}" type="pres">
      <dgm:prSet presAssocID="{BBABC7FA-1B69-4B83-B491-CA1445AF44C6}" presName="level2Shape" presStyleLbl="node2" presStyleIdx="5" presStyleCnt="10"/>
      <dgm:spPr/>
    </dgm:pt>
    <dgm:pt modelId="{89013E38-69A4-4C96-B5C8-8FC725AB8300}" type="pres">
      <dgm:prSet presAssocID="{BBABC7FA-1B69-4B83-B491-CA1445AF44C6}" presName="hierChild3" presStyleCnt="0"/>
      <dgm:spPr/>
    </dgm:pt>
    <dgm:pt modelId="{D25B9861-18A2-450E-AB77-797F980AA958}" type="pres">
      <dgm:prSet presAssocID="{DC7DE3C8-1FC0-4A55-AF76-161DF5FFDACC}" presName="Name19" presStyleLbl="parChTrans1D2" presStyleIdx="6" presStyleCnt="10"/>
      <dgm:spPr/>
    </dgm:pt>
    <dgm:pt modelId="{2009270E-0EAF-4722-AE47-07032025F2BD}" type="pres">
      <dgm:prSet presAssocID="{462F18D6-A920-4C92-9B0B-96D9D2ACAE46}" presName="Name21" presStyleCnt="0"/>
      <dgm:spPr/>
    </dgm:pt>
    <dgm:pt modelId="{1B8C2F4C-0D15-4463-82E1-1512702D0F4D}" type="pres">
      <dgm:prSet presAssocID="{462F18D6-A920-4C92-9B0B-96D9D2ACAE46}" presName="level2Shape" presStyleLbl="node2" presStyleIdx="6" presStyleCnt="10"/>
      <dgm:spPr/>
    </dgm:pt>
    <dgm:pt modelId="{D8ECA50A-2DA8-4FE0-9D11-44A03E127C40}" type="pres">
      <dgm:prSet presAssocID="{462F18D6-A920-4C92-9B0B-96D9D2ACAE46}" presName="hierChild3" presStyleCnt="0"/>
      <dgm:spPr/>
    </dgm:pt>
    <dgm:pt modelId="{664A4EAE-B87D-4940-8EBA-C1799DB812C8}" type="pres">
      <dgm:prSet presAssocID="{66FA8F91-248D-43D4-A833-6D62A43FD1C8}" presName="Name19" presStyleLbl="parChTrans1D2" presStyleIdx="7" presStyleCnt="10"/>
      <dgm:spPr/>
    </dgm:pt>
    <dgm:pt modelId="{E6953937-6EEA-45C2-AC8E-3C4290882525}" type="pres">
      <dgm:prSet presAssocID="{EC5F2A42-6430-49F5-9F78-47AD9B820658}" presName="Name21" presStyleCnt="0"/>
      <dgm:spPr/>
    </dgm:pt>
    <dgm:pt modelId="{E9C1C177-5451-4C4A-9214-ADD5711A5019}" type="pres">
      <dgm:prSet presAssocID="{EC5F2A42-6430-49F5-9F78-47AD9B820658}" presName="level2Shape" presStyleLbl="node2" presStyleIdx="7" presStyleCnt="10"/>
      <dgm:spPr/>
    </dgm:pt>
    <dgm:pt modelId="{651166CE-BE54-404D-A438-1FC4CEDF284A}" type="pres">
      <dgm:prSet presAssocID="{EC5F2A42-6430-49F5-9F78-47AD9B820658}" presName="hierChild3" presStyleCnt="0"/>
      <dgm:spPr/>
    </dgm:pt>
    <dgm:pt modelId="{41E0EF59-6561-479B-AB14-12E8AA05611B}" type="pres">
      <dgm:prSet presAssocID="{A5EBAD94-25DC-4F1C-8292-51C83AA4D358}" presName="Name19" presStyleLbl="parChTrans1D3" presStyleIdx="0" presStyleCnt="2"/>
      <dgm:spPr/>
    </dgm:pt>
    <dgm:pt modelId="{F7AB616B-313A-4F5A-914D-74B8C6EBFDA2}" type="pres">
      <dgm:prSet presAssocID="{82A75458-91F7-41E4-A7CD-396CC71DE292}" presName="Name21" presStyleCnt="0"/>
      <dgm:spPr/>
    </dgm:pt>
    <dgm:pt modelId="{66C5CF22-A315-4BD8-9FB4-E748331026DF}" type="pres">
      <dgm:prSet presAssocID="{82A75458-91F7-41E4-A7CD-396CC71DE292}" presName="level2Shape" presStyleLbl="node3" presStyleIdx="0" presStyleCnt="2"/>
      <dgm:spPr/>
    </dgm:pt>
    <dgm:pt modelId="{CB387EBD-C0C2-4A1D-9187-510C8265C75A}" type="pres">
      <dgm:prSet presAssocID="{82A75458-91F7-41E4-A7CD-396CC71DE292}" presName="hierChild3" presStyleCnt="0"/>
      <dgm:spPr/>
    </dgm:pt>
    <dgm:pt modelId="{B311967F-3F6C-4AE8-A415-5BA10A2ECF92}" type="pres">
      <dgm:prSet presAssocID="{4A037BDF-B569-4411-9381-068A68101A39}" presName="Name19" presStyleLbl="parChTrans1D3" presStyleIdx="1" presStyleCnt="2"/>
      <dgm:spPr/>
    </dgm:pt>
    <dgm:pt modelId="{C30C4364-AF65-4305-9C1C-EAFC239C0A62}" type="pres">
      <dgm:prSet presAssocID="{0BCF47C9-8FD7-464E-A373-9970A676242E}" presName="Name21" presStyleCnt="0"/>
      <dgm:spPr/>
    </dgm:pt>
    <dgm:pt modelId="{280A663D-ABDA-4961-9E59-1F0552338903}" type="pres">
      <dgm:prSet presAssocID="{0BCF47C9-8FD7-464E-A373-9970A676242E}" presName="level2Shape" presStyleLbl="node3" presStyleIdx="1" presStyleCnt="2"/>
      <dgm:spPr/>
    </dgm:pt>
    <dgm:pt modelId="{56C266FE-3E25-4DCD-932E-9140EB533E8B}" type="pres">
      <dgm:prSet presAssocID="{0BCF47C9-8FD7-464E-A373-9970A676242E}" presName="hierChild3" presStyleCnt="0"/>
      <dgm:spPr/>
    </dgm:pt>
    <dgm:pt modelId="{72FFF0CF-BA15-490B-A22C-A336A75FDEC2}" type="pres">
      <dgm:prSet presAssocID="{F26DC388-B831-448E-8489-078939C2D16F}" presName="Name19" presStyleLbl="parChTrans1D2" presStyleIdx="8" presStyleCnt="10"/>
      <dgm:spPr/>
    </dgm:pt>
    <dgm:pt modelId="{8FAA5C56-E725-4DFE-87DC-970C42AC5E77}" type="pres">
      <dgm:prSet presAssocID="{10A4A6AF-DF7C-4037-9B76-B1CA8F05E1F4}" presName="Name21" presStyleCnt="0"/>
      <dgm:spPr/>
    </dgm:pt>
    <dgm:pt modelId="{777FEAA7-C7A0-4299-8937-2B9B25B781B4}" type="pres">
      <dgm:prSet presAssocID="{10A4A6AF-DF7C-4037-9B76-B1CA8F05E1F4}" presName="level2Shape" presStyleLbl="node2" presStyleIdx="8" presStyleCnt="10"/>
      <dgm:spPr/>
    </dgm:pt>
    <dgm:pt modelId="{7133A280-5DB8-49A2-85CA-0883A25315E6}" type="pres">
      <dgm:prSet presAssocID="{10A4A6AF-DF7C-4037-9B76-B1CA8F05E1F4}" presName="hierChild3" presStyleCnt="0"/>
      <dgm:spPr/>
    </dgm:pt>
    <dgm:pt modelId="{87C553A0-A214-48E2-ACBF-11720CDD9287}" type="pres">
      <dgm:prSet presAssocID="{118BF18B-CBD9-4171-A9F1-FD059783F67C}" presName="Name19" presStyleLbl="parChTrans1D2" presStyleIdx="9" presStyleCnt="10"/>
      <dgm:spPr/>
    </dgm:pt>
    <dgm:pt modelId="{357D3A70-1564-4367-8183-178329E0E426}" type="pres">
      <dgm:prSet presAssocID="{43DB1193-5C78-478F-9525-DC18ED6522B4}" presName="Name21" presStyleCnt="0"/>
      <dgm:spPr/>
    </dgm:pt>
    <dgm:pt modelId="{D963355A-9FCA-47C7-8BDD-EBEFB4C785D7}" type="pres">
      <dgm:prSet presAssocID="{43DB1193-5C78-478F-9525-DC18ED6522B4}" presName="level2Shape" presStyleLbl="node2" presStyleIdx="9" presStyleCnt="10"/>
      <dgm:spPr/>
    </dgm:pt>
    <dgm:pt modelId="{DE94530C-A224-4D80-BF23-61195911DF66}" type="pres">
      <dgm:prSet presAssocID="{43DB1193-5C78-478F-9525-DC18ED6522B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13C8D016-2061-498D-A71C-0E24F8F7E8D4}" type="presOf" srcId="{EC5F2A42-6430-49F5-9F78-47AD9B820658}" destId="{E9C1C177-5451-4C4A-9214-ADD5711A5019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CA5DC640-FFA0-4A32-90BB-C4AED2BCEA8A}" type="presOf" srcId="{BBABC7FA-1B69-4B83-B491-CA1445AF44C6}" destId="{DD8DAB5A-6E0D-412F-964C-0138F0C968A7}" srcOrd="0" destOrd="0" presId="urn:microsoft.com/office/officeart/2005/8/layout/hierarchy6"/>
    <dgm:cxn modelId="{B603295B-2534-487B-A2F2-06E23EBFE090}" srcId="{E4077D0A-89B9-48D0-B430-37B0E120FC14}" destId="{462F18D6-A920-4C92-9B0B-96D9D2ACAE46}" srcOrd="6" destOrd="0" parTransId="{DC7DE3C8-1FC0-4A55-AF76-161DF5FFDACC}" sibTransId="{28989B2A-A7BA-4CDC-A867-5FC44E843C00}"/>
    <dgm:cxn modelId="{5ABE9344-8098-4E3E-8AD6-CEA7D18BEB1B}" type="presOf" srcId="{10A4A6AF-DF7C-4037-9B76-B1CA8F05E1F4}" destId="{777FEAA7-C7A0-4299-8937-2B9B25B781B4}" srcOrd="0" destOrd="0" presId="urn:microsoft.com/office/officeart/2005/8/layout/hierarchy6"/>
    <dgm:cxn modelId="{9B7C5945-7957-4D56-973E-BCAC4C3845F0}" srcId="{E4077D0A-89B9-48D0-B430-37B0E120FC14}" destId="{43DB1193-5C78-478F-9525-DC18ED6522B4}" srcOrd="9" destOrd="0" parTransId="{118BF18B-CBD9-4171-A9F1-FD059783F67C}" sibTransId="{6339159C-94DC-4D8A-9FC6-72556878628C}"/>
    <dgm:cxn modelId="{A48C4047-C1F8-4CCE-9F3B-25B9C7183248}" srcId="{EC5F2A42-6430-49F5-9F78-47AD9B820658}" destId="{82A75458-91F7-41E4-A7CD-396CC71DE292}" srcOrd="0" destOrd="0" parTransId="{A5EBAD94-25DC-4F1C-8292-51C83AA4D358}" sibTransId="{1468E649-0827-4468-87F8-9A5D4811F262}"/>
    <dgm:cxn modelId="{B69FB067-9638-4096-8C92-F2BE26B5D46C}" srcId="{E4077D0A-89B9-48D0-B430-37B0E120FC14}" destId="{EC5F2A42-6430-49F5-9F78-47AD9B820658}" srcOrd="7" destOrd="0" parTransId="{66FA8F91-248D-43D4-A833-6D62A43FD1C8}" sibTransId="{F2B5000B-23DC-4CE1-B310-A41C98BD0A22}"/>
    <dgm:cxn modelId="{CCEA056A-9A68-4F37-B898-D4BADD118FCA}" type="presOf" srcId="{F26DC388-B831-448E-8489-078939C2D16F}" destId="{72FFF0CF-BA15-490B-A22C-A336A75FDEC2}" srcOrd="0" destOrd="0" presId="urn:microsoft.com/office/officeart/2005/8/layout/hierarchy6"/>
    <dgm:cxn modelId="{E5292A4B-3F73-432C-ADFC-5694CF750F47}" type="presOf" srcId="{A5EBAD94-25DC-4F1C-8292-51C83AA4D358}" destId="{41E0EF59-6561-479B-AB14-12E8AA05611B}" srcOrd="0" destOrd="0" presId="urn:microsoft.com/office/officeart/2005/8/layout/hierarchy6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F6391091-1DA5-4DB4-9017-40CB27DBC3D5}" type="presOf" srcId="{DC7DE3C8-1FC0-4A55-AF76-161DF5FFDACC}" destId="{D25B9861-18A2-450E-AB77-797F980AA958}" srcOrd="0" destOrd="0" presId="urn:microsoft.com/office/officeart/2005/8/layout/hierarchy6"/>
    <dgm:cxn modelId="{063CF092-0F84-4D59-B2AF-0C47AB601117}" srcId="{E4077D0A-89B9-48D0-B430-37B0E120FC14}" destId="{BBABC7FA-1B69-4B83-B491-CA1445AF44C6}" srcOrd="5" destOrd="0" parTransId="{E20BD578-3FC3-4E4D-A7C5-7114C5DCCF41}" sibTransId="{A0DA0A1D-D357-4FB6-B98B-07C86C8EEC18}"/>
    <dgm:cxn modelId="{C4CCD693-055B-4398-A63E-8D433917F4A7}" type="presOf" srcId="{43DB1193-5C78-478F-9525-DC18ED6522B4}" destId="{D963355A-9FCA-47C7-8BDD-EBEFB4C785D7}" srcOrd="0" destOrd="0" presId="urn:microsoft.com/office/officeart/2005/8/layout/hierarchy6"/>
    <dgm:cxn modelId="{E22B859E-07F1-4CDC-992E-DD6C64AD4359}" srcId="{EC5F2A42-6430-49F5-9F78-47AD9B820658}" destId="{0BCF47C9-8FD7-464E-A373-9970A676242E}" srcOrd="1" destOrd="0" parTransId="{4A037BDF-B569-4411-9381-068A68101A39}" sibTransId="{8C112763-8FB3-4488-B215-2E7463F84CC7}"/>
    <dgm:cxn modelId="{05D7A4A0-52C6-4B50-809F-BE1D9CE0D9D2}" type="presOf" srcId="{4A037BDF-B569-4411-9381-068A68101A39}" destId="{B311967F-3F6C-4AE8-A415-5BA10A2ECF92}" srcOrd="0" destOrd="0" presId="urn:microsoft.com/office/officeart/2005/8/layout/hierarchy6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0ACE36A4-F2AF-4EFF-8EBC-BD052475A87C}" type="presOf" srcId="{462F18D6-A920-4C92-9B0B-96D9D2ACAE46}" destId="{1B8C2F4C-0D15-4463-82E1-1512702D0F4D}" srcOrd="0" destOrd="0" presId="urn:microsoft.com/office/officeart/2005/8/layout/hierarchy6"/>
    <dgm:cxn modelId="{A73906B5-CF47-439F-8662-3E03D1EF4276}" srcId="{E4077D0A-89B9-48D0-B430-37B0E120FC14}" destId="{10A4A6AF-DF7C-4037-9B76-B1CA8F05E1F4}" srcOrd="8" destOrd="0" parTransId="{F26DC388-B831-448E-8489-078939C2D16F}" sibTransId="{B8757ED0-8E63-4AD7-AB2B-17BDE6487695}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685650C3-83CB-4DFC-B3A2-D401B2F9D2D5}" type="presOf" srcId="{82A75458-91F7-41E4-A7CD-396CC71DE292}" destId="{66C5CF22-A315-4BD8-9FB4-E748331026DF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70265ECC-4C87-4195-AA05-13354F0634C5}" type="presOf" srcId="{E20BD578-3FC3-4E4D-A7C5-7114C5DCCF41}" destId="{F54BE747-CB2A-406E-A4E3-D0F82754B34A}" srcOrd="0" destOrd="0" presId="urn:microsoft.com/office/officeart/2005/8/layout/hierarchy6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DC2CE2DA-E69A-4CE5-8441-BF6A3D66B6FE}" type="presOf" srcId="{0BCF47C9-8FD7-464E-A373-9970A676242E}" destId="{280A663D-ABDA-4961-9E59-1F0552338903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25E8B7F0-6B6F-4DEA-BC90-3DD040E293F5}" type="presOf" srcId="{66FA8F91-248D-43D4-A833-6D62A43FD1C8}" destId="{664A4EAE-B87D-4940-8EBA-C1799DB812C8}" srcOrd="0" destOrd="0" presId="urn:microsoft.com/office/officeart/2005/8/layout/hierarchy6"/>
    <dgm:cxn modelId="{2A0086F3-D951-48A8-A25C-75F16EAD3DA1}" type="presOf" srcId="{118BF18B-CBD9-4171-A9F1-FD059783F67C}" destId="{87C553A0-A214-48E2-ACBF-11720CDD9287}" srcOrd="0" destOrd="0" presId="urn:microsoft.com/office/officeart/2005/8/layout/hierarchy6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6054D2F4-F969-4F80-9B03-9FD4C27B868B}" type="presParOf" srcId="{7E6E872F-0F59-4FDB-86CD-2952B89CC653}" destId="{F54BE747-CB2A-406E-A4E3-D0F82754B34A}" srcOrd="10" destOrd="0" presId="urn:microsoft.com/office/officeart/2005/8/layout/hierarchy6"/>
    <dgm:cxn modelId="{D9143477-8DE5-4D47-9BF5-9BEF30C768A3}" type="presParOf" srcId="{7E6E872F-0F59-4FDB-86CD-2952B89CC653}" destId="{544584C9-0F7E-4C33-AAE0-6C232272308A}" srcOrd="11" destOrd="0" presId="urn:microsoft.com/office/officeart/2005/8/layout/hierarchy6"/>
    <dgm:cxn modelId="{E6168719-E9F1-46EE-9F11-664D5E037C0D}" type="presParOf" srcId="{544584C9-0F7E-4C33-AAE0-6C232272308A}" destId="{DD8DAB5A-6E0D-412F-964C-0138F0C968A7}" srcOrd="0" destOrd="0" presId="urn:microsoft.com/office/officeart/2005/8/layout/hierarchy6"/>
    <dgm:cxn modelId="{D0008007-28F1-475A-B153-1AF0DF141883}" type="presParOf" srcId="{544584C9-0F7E-4C33-AAE0-6C232272308A}" destId="{89013E38-69A4-4C96-B5C8-8FC725AB8300}" srcOrd="1" destOrd="0" presId="urn:microsoft.com/office/officeart/2005/8/layout/hierarchy6"/>
    <dgm:cxn modelId="{E984650D-B506-4B0B-95DD-D465C994B0D8}" type="presParOf" srcId="{7E6E872F-0F59-4FDB-86CD-2952B89CC653}" destId="{D25B9861-18A2-450E-AB77-797F980AA958}" srcOrd="12" destOrd="0" presId="urn:microsoft.com/office/officeart/2005/8/layout/hierarchy6"/>
    <dgm:cxn modelId="{91DC7888-B56B-4DFC-8502-86B4D9A47FC0}" type="presParOf" srcId="{7E6E872F-0F59-4FDB-86CD-2952B89CC653}" destId="{2009270E-0EAF-4722-AE47-07032025F2BD}" srcOrd="13" destOrd="0" presId="urn:microsoft.com/office/officeart/2005/8/layout/hierarchy6"/>
    <dgm:cxn modelId="{39181790-EE3F-4000-B211-14C6AC61ADA4}" type="presParOf" srcId="{2009270E-0EAF-4722-AE47-07032025F2BD}" destId="{1B8C2F4C-0D15-4463-82E1-1512702D0F4D}" srcOrd="0" destOrd="0" presId="urn:microsoft.com/office/officeart/2005/8/layout/hierarchy6"/>
    <dgm:cxn modelId="{16EE42D1-D3CE-4AA4-82DF-44F141996081}" type="presParOf" srcId="{2009270E-0EAF-4722-AE47-07032025F2BD}" destId="{D8ECA50A-2DA8-4FE0-9D11-44A03E127C40}" srcOrd="1" destOrd="0" presId="urn:microsoft.com/office/officeart/2005/8/layout/hierarchy6"/>
    <dgm:cxn modelId="{C3CBAAEB-9EBF-4815-A906-42B9202C8A2C}" type="presParOf" srcId="{7E6E872F-0F59-4FDB-86CD-2952B89CC653}" destId="{664A4EAE-B87D-4940-8EBA-C1799DB812C8}" srcOrd="14" destOrd="0" presId="urn:microsoft.com/office/officeart/2005/8/layout/hierarchy6"/>
    <dgm:cxn modelId="{69AF2B51-9728-41CF-B877-F1F5BCFADF51}" type="presParOf" srcId="{7E6E872F-0F59-4FDB-86CD-2952B89CC653}" destId="{E6953937-6EEA-45C2-AC8E-3C4290882525}" srcOrd="15" destOrd="0" presId="urn:microsoft.com/office/officeart/2005/8/layout/hierarchy6"/>
    <dgm:cxn modelId="{D0B1B4F7-2104-403C-A0C0-25E4FA7B85B9}" type="presParOf" srcId="{E6953937-6EEA-45C2-AC8E-3C4290882525}" destId="{E9C1C177-5451-4C4A-9214-ADD5711A5019}" srcOrd="0" destOrd="0" presId="urn:microsoft.com/office/officeart/2005/8/layout/hierarchy6"/>
    <dgm:cxn modelId="{5DED596B-54A6-4E5A-B334-97DC31D6B873}" type="presParOf" srcId="{E6953937-6EEA-45C2-AC8E-3C4290882525}" destId="{651166CE-BE54-404D-A438-1FC4CEDF284A}" srcOrd="1" destOrd="0" presId="urn:microsoft.com/office/officeart/2005/8/layout/hierarchy6"/>
    <dgm:cxn modelId="{D171561F-8602-4180-9F4C-97136923E854}" type="presParOf" srcId="{651166CE-BE54-404D-A438-1FC4CEDF284A}" destId="{41E0EF59-6561-479B-AB14-12E8AA05611B}" srcOrd="0" destOrd="0" presId="urn:microsoft.com/office/officeart/2005/8/layout/hierarchy6"/>
    <dgm:cxn modelId="{9AFA4E05-5DC8-4C1C-8A24-12E5FAAF71E6}" type="presParOf" srcId="{651166CE-BE54-404D-A438-1FC4CEDF284A}" destId="{F7AB616B-313A-4F5A-914D-74B8C6EBFDA2}" srcOrd="1" destOrd="0" presId="urn:microsoft.com/office/officeart/2005/8/layout/hierarchy6"/>
    <dgm:cxn modelId="{C59AF0BD-5330-42A3-A740-F59EA7819194}" type="presParOf" srcId="{F7AB616B-313A-4F5A-914D-74B8C6EBFDA2}" destId="{66C5CF22-A315-4BD8-9FB4-E748331026DF}" srcOrd="0" destOrd="0" presId="urn:microsoft.com/office/officeart/2005/8/layout/hierarchy6"/>
    <dgm:cxn modelId="{B49F2AF2-5B45-42C2-8C41-BFF25BF160EE}" type="presParOf" srcId="{F7AB616B-313A-4F5A-914D-74B8C6EBFDA2}" destId="{CB387EBD-C0C2-4A1D-9187-510C8265C75A}" srcOrd="1" destOrd="0" presId="urn:microsoft.com/office/officeart/2005/8/layout/hierarchy6"/>
    <dgm:cxn modelId="{EF66D8AD-0B79-4473-9E62-7A976A6FCBBE}" type="presParOf" srcId="{651166CE-BE54-404D-A438-1FC4CEDF284A}" destId="{B311967F-3F6C-4AE8-A415-5BA10A2ECF92}" srcOrd="2" destOrd="0" presId="urn:microsoft.com/office/officeart/2005/8/layout/hierarchy6"/>
    <dgm:cxn modelId="{2867ECF4-96B8-4CD8-A2D5-811D7CFEE1A1}" type="presParOf" srcId="{651166CE-BE54-404D-A438-1FC4CEDF284A}" destId="{C30C4364-AF65-4305-9C1C-EAFC239C0A62}" srcOrd="3" destOrd="0" presId="urn:microsoft.com/office/officeart/2005/8/layout/hierarchy6"/>
    <dgm:cxn modelId="{0B5FB07E-DCC4-4EBC-AF62-D6A2630F8A19}" type="presParOf" srcId="{C30C4364-AF65-4305-9C1C-EAFC239C0A62}" destId="{280A663D-ABDA-4961-9E59-1F0552338903}" srcOrd="0" destOrd="0" presId="urn:microsoft.com/office/officeart/2005/8/layout/hierarchy6"/>
    <dgm:cxn modelId="{DE4EE74A-E159-48E2-8B68-8CB03BA6201D}" type="presParOf" srcId="{C30C4364-AF65-4305-9C1C-EAFC239C0A62}" destId="{56C266FE-3E25-4DCD-932E-9140EB533E8B}" srcOrd="1" destOrd="0" presId="urn:microsoft.com/office/officeart/2005/8/layout/hierarchy6"/>
    <dgm:cxn modelId="{23A6BB06-5E0F-4622-AB64-103969A8D9B0}" type="presParOf" srcId="{7E6E872F-0F59-4FDB-86CD-2952B89CC653}" destId="{72FFF0CF-BA15-490B-A22C-A336A75FDEC2}" srcOrd="16" destOrd="0" presId="urn:microsoft.com/office/officeart/2005/8/layout/hierarchy6"/>
    <dgm:cxn modelId="{6B9D9D33-4313-4398-9C96-5B593A7F8A40}" type="presParOf" srcId="{7E6E872F-0F59-4FDB-86CD-2952B89CC653}" destId="{8FAA5C56-E725-4DFE-87DC-970C42AC5E77}" srcOrd="17" destOrd="0" presId="urn:microsoft.com/office/officeart/2005/8/layout/hierarchy6"/>
    <dgm:cxn modelId="{7772FFCB-8B75-4D5C-92EE-B2477329B9BE}" type="presParOf" srcId="{8FAA5C56-E725-4DFE-87DC-970C42AC5E77}" destId="{777FEAA7-C7A0-4299-8937-2B9B25B781B4}" srcOrd="0" destOrd="0" presId="urn:microsoft.com/office/officeart/2005/8/layout/hierarchy6"/>
    <dgm:cxn modelId="{2E56BE5A-0D2D-429D-A648-A8C3684A05A8}" type="presParOf" srcId="{8FAA5C56-E725-4DFE-87DC-970C42AC5E77}" destId="{7133A280-5DB8-49A2-85CA-0883A25315E6}" srcOrd="1" destOrd="0" presId="urn:microsoft.com/office/officeart/2005/8/layout/hierarchy6"/>
    <dgm:cxn modelId="{C21DFBC6-2B2B-4BE2-B03F-8F9CC783894D}" type="presParOf" srcId="{7E6E872F-0F59-4FDB-86CD-2952B89CC653}" destId="{87C553A0-A214-48E2-ACBF-11720CDD9287}" srcOrd="18" destOrd="0" presId="urn:microsoft.com/office/officeart/2005/8/layout/hierarchy6"/>
    <dgm:cxn modelId="{C7BF7E52-E4B5-4A61-8B4B-0F6F72950EE9}" type="presParOf" srcId="{7E6E872F-0F59-4FDB-86CD-2952B89CC653}" destId="{357D3A70-1564-4367-8183-178329E0E426}" srcOrd="19" destOrd="0" presId="urn:microsoft.com/office/officeart/2005/8/layout/hierarchy6"/>
    <dgm:cxn modelId="{108FAD67-66B9-4C1C-94B2-4750700320E7}" type="presParOf" srcId="{357D3A70-1564-4367-8183-178329E0E426}" destId="{D963355A-9FCA-47C7-8BDD-EBEFB4C785D7}" srcOrd="0" destOrd="0" presId="urn:microsoft.com/office/officeart/2005/8/layout/hierarchy6"/>
    <dgm:cxn modelId="{7ECFEF67-67E9-4E2F-9729-ED028DD984F6}" type="presParOf" srcId="{357D3A70-1564-4367-8183-178329E0E426}" destId="{DE94530C-A224-4D80-BF23-61195911DF66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050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20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2000"/>
        </a:p>
      </dgm:t>
    </dgm:pt>
    <dgm:pt modelId="{6B46A27A-EEA3-4DEF-88A9-EE6B89B3C13C}">
      <dgm:prSet phldrT="[Text]" custT="1"/>
      <dgm:spPr/>
      <dgm:t>
        <a:bodyPr/>
        <a:lstStyle/>
        <a:p>
          <a:r>
            <a:rPr lang="en-GB" sz="1050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 sz="2000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 sz="2000"/>
        </a:p>
      </dgm:t>
    </dgm:pt>
    <dgm:pt modelId="{275B517B-D28C-4018-885D-E41B1C60DA7B}">
      <dgm:prSet phldrT="[Text]" custT="1"/>
      <dgm:spPr/>
      <dgm:t>
        <a:bodyPr/>
        <a:lstStyle/>
        <a:p>
          <a:r>
            <a:rPr lang="en-GB" sz="1050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 sz="2000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 sz="2000"/>
        </a:p>
      </dgm:t>
    </dgm:pt>
    <dgm:pt modelId="{F55D5C05-1C41-4206-BEC6-41F988B5E094}">
      <dgm:prSet phldrT="[Text]" custT="1"/>
      <dgm:spPr/>
      <dgm:t>
        <a:bodyPr/>
        <a:lstStyle/>
        <a:p>
          <a:r>
            <a:rPr lang="en-GB" sz="1050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 sz="2000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 sz="2000"/>
        </a:p>
      </dgm:t>
    </dgm:pt>
    <dgm:pt modelId="{3BE4626B-A37C-40E0-8A06-A0D67C46CA89}">
      <dgm:prSet phldrT="[Text]" custT="1"/>
      <dgm:spPr/>
      <dgm:t>
        <a:bodyPr/>
        <a:lstStyle/>
        <a:p>
          <a:r>
            <a:rPr lang="en-GB" sz="1050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 sz="2000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 sz="2000"/>
        </a:p>
      </dgm:t>
    </dgm:pt>
    <dgm:pt modelId="{F0877716-ED22-4B74-95BF-FDDF875A0B1E}">
      <dgm:prSet phldrT="[Text]" custT="1"/>
      <dgm:spPr/>
      <dgm:t>
        <a:bodyPr/>
        <a:lstStyle/>
        <a:p>
          <a:r>
            <a:rPr lang="en-GB" sz="1050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 sz="2000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 sz="2000"/>
        </a:p>
      </dgm:t>
    </dgm:pt>
    <dgm:pt modelId="{BBABC7FA-1B69-4B83-B491-CA1445AF44C6}">
      <dgm:prSet phldrT="[Text]" custT="1"/>
      <dgm:spPr/>
      <dgm:t>
        <a:bodyPr/>
        <a:lstStyle/>
        <a:p>
          <a:r>
            <a:rPr lang="en-GB" sz="1050" dirty="0"/>
            <a:t>Parentheses</a:t>
          </a:r>
        </a:p>
      </dgm:t>
    </dgm:pt>
    <dgm:pt modelId="{E20BD578-3FC3-4E4D-A7C5-7114C5DCCF41}" type="parTrans" cxnId="{063CF092-0F84-4D59-B2AF-0C47AB601117}">
      <dgm:prSet/>
      <dgm:spPr/>
      <dgm:t>
        <a:bodyPr/>
        <a:lstStyle/>
        <a:p>
          <a:endParaRPr lang="en-GB" sz="2000"/>
        </a:p>
      </dgm:t>
    </dgm:pt>
    <dgm:pt modelId="{A0DA0A1D-D357-4FB6-B98B-07C86C8EEC18}" type="sibTrans" cxnId="{063CF092-0F84-4D59-B2AF-0C47AB601117}">
      <dgm:prSet/>
      <dgm:spPr/>
      <dgm:t>
        <a:bodyPr/>
        <a:lstStyle/>
        <a:p>
          <a:endParaRPr lang="en-GB" sz="2000"/>
        </a:p>
      </dgm:t>
    </dgm:pt>
    <dgm:pt modelId="{462F18D6-A920-4C92-9B0B-96D9D2ACAE46}">
      <dgm:prSet phldrT="[Text]" custT="1"/>
      <dgm:spPr/>
      <dgm:t>
        <a:bodyPr/>
        <a:lstStyle/>
        <a:p>
          <a:r>
            <a:rPr lang="en-GB" sz="1050" dirty="0"/>
            <a:t>Bullet points</a:t>
          </a:r>
        </a:p>
      </dgm:t>
    </dgm:pt>
    <dgm:pt modelId="{DC7DE3C8-1FC0-4A55-AF76-161DF5FFDACC}" type="parTrans" cxnId="{B603295B-2534-487B-A2F2-06E23EBFE090}">
      <dgm:prSet/>
      <dgm:spPr/>
      <dgm:t>
        <a:bodyPr/>
        <a:lstStyle/>
        <a:p>
          <a:endParaRPr lang="en-GB" sz="2000"/>
        </a:p>
      </dgm:t>
    </dgm:pt>
    <dgm:pt modelId="{28989B2A-A7BA-4CDC-A867-5FC44E843C00}" type="sibTrans" cxnId="{B603295B-2534-487B-A2F2-06E23EBFE090}">
      <dgm:prSet/>
      <dgm:spPr/>
      <dgm:t>
        <a:bodyPr/>
        <a:lstStyle/>
        <a:p>
          <a:endParaRPr lang="en-GB" sz="2000"/>
        </a:p>
      </dgm:t>
    </dgm:pt>
    <dgm:pt modelId="{EC5F2A42-6430-49F5-9F78-47AD9B820658}">
      <dgm:prSet phldrT="[Text]" custT="1"/>
      <dgm:spPr/>
      <dgm:t>
        <a:bodyPr/>
        <a:lstStyle/>
        <a:p>
          <a:r>
            <a:rPr lang="en-GB" sz="1050" dirty="0"/>
            <a:t>Hyphens</a:t>
          </a:r>
        </a:p>
      </dgm:t>
    </dgm:pt>
    <dgm:pt modelId="{66FA8F91-248D-43D4-A833-6D62A43FD1C8}" type="parTrans" cxnId="{B69FB067-9638-4096-8C92-F2BE26B5D46C}">
      <dgm:prSet/>
      <dgm:spPr/>
      <dgm:t>
        <a:bodyPr/>
        <a:lstStyle/>
        <a:p>
          <a:endParaRPr lang="en-GB" sz="2000"/>
        </a:p>
      </dgm:t>
    </dgm:pt>
    <dgm:pt modelId="{F2B5000B-23DC-4CE1-B310-A41C98BD0A22}" type="sibTrans" cxnId="{B69FB067-9638-4096-8C92-F2BE26B5D46C}">
      <dgm:prSet/>
      <dgm:spPr/>
      <dgm:t>
        <a:bodyPr/>
        <a:lstStyle/>
        <a:p>
          <a:endParaRPr lang="en-GB" sz="2000"/>
        </a:p>
      </dgm:t>
    </dgm:pt>
    <dgm:pt modelId="{10A4A6AF-DF7C-4037-9B76-B1CA8F05E1F4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050" dirty="0"/>
            <a:t>Ellipses</a:t>
          </a:r>
        </a:p>
      </dgm:t>
    </dgm:pt>
    <dgm:pt modelId="{F26DC388-B831-448E-8489-078939C2D16F}" type="parTrans" cxnId="{A73906B5-CF47-439F-8662-3E03D1EF4276}">
      <dgm:prSet/>
      <dgm:spPr/>
      <dgm:t>
        <a:bodyPr/>
        <a:lstStyle/>
        <a:p>
          <a:endParaRPr lang="en-GB" sz="2000"/>
        </a:p>
      </dgm:t>
    </dgm:pt>
    <dgm:pt modelId="{B8757ED0-8E63-4AD7-AB2B-17BDE6487695}" type="sibTrans" cxnId="{A73906B5-CF47-439F-8662-3E03D1EF4276}">
      <dgm:prSet/>
      <dgm:spPr/>
      <dgm:t>
        <a:bodyPr/>
        <a:lstStyle/>
        <a:p>
          <a:endParaRPr lang="en-GB" sz="2000"/>
        </a:p>
      </dgm:t>
    </dgm:pt>
    <dgm:pt modelId="{ACF57DD8-2D38-4B71-8D4E-7D48D2BC32CA}">
      <dgm:prSet phldrT="[Text]" custT="1"/>
      <dgm:spPr/>
      <dgm:t>
        <a:bodyPr/>
        <a:lstStyle/>
        <a:p>
          <a:r>
            <a:rPr lang="en-GB" sz="1050" dirty="0"/>
            <a:t>Abbreviation</a:t>
          </a:r>
        </a:p>
      </dgm:t>
    </dgm:pt>
    <dgm:pt modelId="{1823926E-904E-40EA-8503-203C56F6B5EA}" type="parTrans" cxnId="{90F88D41-B7DD-41A0-B74F-1FC99FAD7188}">
      <dgm:prSet/>
      <dgm:spPr/>
      <dgm:t>
        <a:bodyPr/>
        <a:lstStyle/>
        <a:p>
          <a:endParaRPr lang="en-GB" sz="2000"/>
        </a:p>
      </dgm:t>
    </dgm:pt>
    <dgm:pt modelId="{BD70664D-F584-4571-9DAA-4CAE5CBCFC1D}" type="sibTrans" cxnId="{90F88D41-B7DD-41A0-B74F-1FC99FAD7188}">
      <dgm:prSet/>
      <dgm:spPr/>
      <dgm:t>
        <a:bodyPr/>
        <a:lstStyle/>
        <a:p>
          <a:endParaRPr lang="en-GB" sz="2000"/>
        </a:p>
      </dgm:t>
    </dgm:pt>
    <dgm:pt modelId="{05B3AF4A-B5AF-4CF6-9058-3AC78B9E98D5}">
      <dgm:prSet phldrT="[Text]" custT="1"/>
      <dgm:spPr/>
      <dgm:t>
        <a:bodyPr/>
        <a:lstStyle/>
        <a:p>
          <a:r>
            <a:rPr lang="en-GB" sz="1050" dirty="0"/>
            <a:t>Incomplete thought</a:t>
          </a:r>
        </a:p>
      </dgm:t>
    </dgm:pt>
    <dgm:pt modelId="{D065741A-172D-44B6-A2C8-5C50ABBC78D5}" type="parTrans" cxnId="{E9FC6EA4-ABA6-49A9-B924-13784F94BC1F}">
      <dgm:prSet/>
      <dgm:spPr/>
      <dgm:t>
        <a:bodyPr/>
        <a:lstStyle/>
        <a:p>
          <a:endParaRPr lang="en-GB" sz="2000"/>
        </a:p>
      </dgm:t>
    </dgm:pt>
    <dgm:pt modelId="{906943B6-4D49-49A7-8978-5C87C18578D4}" type="sibTrans" cxnId="{E9FC6EA4-ABA6-49A9-B924-13784F94BC1F}">
      <dgm:prSet/>
      <dgm:spPr/>
      <dgm:t>
        <a:bodyPr/>
        <a:lstStyle/>
        <a:p>
          <a:endParaRPr lang="en-GB" sz="2000"/>
        </a:p>
      </dgm:t>
    </dgm:pt>
    <dgm:pt modelId="{3AA75288-82AE-41CE-9935-2A051C38D0AF}">
      <dgm:prSet phldrT="[Text]" custT="1"/>
      <dgm:spPr/>
      <dgm:t>
        <a:bodyPr/>
        <a:lstStyle/>
        <a:p>
          <a:r>
            <a:rPr lang="en-GB" sz="1050" dirty="0"/>
            <a:t>Set atmosphere</a:t>
          </a:r>
        </a:p>
      </dgm:t>
    </dgm:pt>
    <dgm:pt modelId="{B515F503-1DB6-452A-A2F6-CC8C45367FB4}" type="parTrans" cxnId="{55733339-7B41-4E1E-98F2-69241FF4D51E}">
      <dgm:prSet/>
      <dgm:spPr/>
      <dgm:t>
        <a:bodyPr/>
        <a:lstStyle/>
        <a:p>
          <a:endParaRPr lang="en-GB" sz="2000"/>
        </a:p>
      </dgm:t>
    </dgm:pt>
    <dgm:pt modelId="{587DA389-60D0-4E7E-8B34-08E7D51F540E}" type="sibTrans" cxnId="{55733339-7B41-4E1E-98F2-69241FF4D51E}">
      <dgm:prSet/>
      <dgm:spPr/>
      <dgm:t>
        <a:bodyPr/>
        <a:lstStyle/>
        <a:p>
          <a:endParaRPr lang="en-GB" sz="2000"/>
        </a:p>
      </dgm:t>
    </dgm:pt>
    <dgm:pt modelId="{CBA96C31-0EEB-41F1-AB74-2A12E7DCDA0D}">
      <dgm:prSet phldrT="[Text]" custT="1"/>
      <dgm:spPr/>
      <dgm:t>
        <a:bodyPr/>
        <a:lstStyle/>
        <a:p>
          <a:r>
            <a:rPr lang="en-GB" sz="1050" dirty="0"/>
            <a:t>Separate Clauses</a:t>
          </a:r>
        </a:p>
      </dgm:t>
    </dgm:pt>
    <dgm:pt modelId="{560C27C6-7008-483F-82FF-A1FDDF31BA77}" type="parTrans" cxnId="{8F7D64BC-4A82-4D4E-8A63-9AFA39DEDFA7}">
      <dgm:prSet/>
      <dgm:spPr/>
      <dgm:t>
        <a:bodyPr/>
        <a:lstStyle/>
        <a:p>
          <a:endParaRPr lang="en-GB" sz="2000"/>
        </a:p>
      </dgm:t>
    </dgm:pt>
    <dgm:pt modelId="{2618E1AA-2751-4DA8-B2CA-E5F43C4F2D2E}" type="sibTrans" cxnId="{8F7D64BC-4A82-4D4E-8A63-9AFA39DEDFA7}">
      <dgm:prSet/>
      <dgm:spPr/>
      <dgm:t>
        <a:bodyPr/>
        <a:lstStyle/>
        <a:p>
          <a:endParaRPr lang="en-GB" sz="20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10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10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10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10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10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10"/>
      <dgm:spPr/>
    </dgm:pt>
    <dgm:pt modelId="{90E04F3A-5F92-470A-8933-7FF8A5671F6C}" type="pres">
      <dgm:prSet presAssocID="{F55D5C05-1C41-4206-BEC6-41F988B5E094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10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10"/>
      <dgm:spPr/>
    </dgm:pt>
    <dgm:pt modelId="{90D6118E-939F-410C-B1FD-3E28D7E23484}" type="pres">
      <dgm:prSet presAssocID="{3BE4626B-A37C-40E0-8A06-A0D67C46CA89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10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10"/>
      <dgm:spPr/>
    </dgm:pt>
    <dgm:pt modelId="{681F74FC-DFC7-4B90-8849-CF048FE5967B}" type="pres">
      <dgm:prSet presAssocID="{F0877716-ED22-4B74-95BF-FDDF875A0B1E}" presName="hierChild3" presStyleCnt="0"/>
      <dgm:spPr/>
    </dgm:pt>
    <dgm:pt modelId="{F54BE747-CB2A-406E-A4E3-D0F82754B34A}" type="pres">
      <dgm:prSet presAssocID="{E20BD578-3FC3-4E4D-A7C5-7114C5DCCF41}" presName="Name19" presStyleLbl="parChTrans1D2" presStyleIdx="5" presStyleCnt="10"/>
      <dgm:spPr/>
    </dgm:pt>
    <dgm:pt modelId="{544584C9-0F7E-4C33-AAE0-6C232272308A}" type="pres">
      <dgm:prSet presAssocID="{BBABC7FA-1B69-4B83-B491-CA1445AF44C6}" presName="Name21" presStyleCnt="0"/>
      <dgm:spPr/>
    </dgm:pt>
    <dgm:pt modelId="{DD8DAB5A-6E0D-412F-964C-0138F0C968A7}" type="pres">
      <dgm:prSet presAssocID="{BBABC7FA-1B69-4B83-B491-CA1445AF44C6}" presName="level2Shape" presStyleLbl="node2" presStyleIdx="5" presStyleCnt="10"/>
      <dgm:spPr/>
    </dgm:pt>
    <dgm:pt modelId="{89013E38-69A4-4C96-B5C8-8FC725AB8300}" type="pres">
      <dgm:prSet presAssocID="{BBABC7FA-1B69-4B83-B491-CA1445AF44C6}" presName="hierChild3" presStyleCnt="0"/>
      <dgm:spPr/>
    </dgm:pt>
    <dgm:pt modelId="{D25B9861-18A2-450E-AB77-797F980AA958}" type="pres">
      <dgm:prSet presAssocID="{DC7DE3C8-1FC0-4A55-AF76-161DF5FFDACC}" presName="Name19" presStyleLbl="parChTrans1D2" presStyleIdx="6" presStyleCnt="10"/>
      <dgm:spPr/>
    </dgm:pt>
    <dgm:pt modelId="{2009270E-0EAF-4722-AE47-07032025F2BD}" type="pres">
      <dgm:prSet presAssocID="{462F18D6-A920-4C92-9B0B-96D9D2ACAE46}" presName="Name21" presStyleCnt="0"/>
      <dgm:spPr/>
    </dgm:pt>
    <dgm:pt modelId="{1B8C2F4C-0D15-4463-82E1-1512702D0F4D}" type="pres">
      <dgm:prSet presAssocID="{462F18D6-A920-4C92-9B0B-96D9D2ACAE46}" presName="level2Shape" presStyleLbl="node2" presStyleIdx="6" presStyleCnt="10"/>
      <dgm:spPr/>
    </dgm:pt>
    <dgm:pt modelId="{D8ECA50A-2DA8-4FE0-9D11-44A03E127C40}" type="pres">
      <dgm:prSet presAssocID="{462F18D6-A920-4C92-9B0B-96D9D2ACAE46}" presName="hierChild3" presStyleCnt="0"/>
      <dgm:spPr/>
    </dgm:pt>
    <dgm:pt modelId="{664A4EAE-B87D-4940-8EBA-C1799DB812C8}" type="pres">
      <dgm:prSet presAssocID="{66FA8F91-248D-43D4-A833-6D62A43FD1C8}" presName="Name19" presStyleLbl="parChTrans1D2" presStyleIdx="7" presStyleCnt="10"/>
      <dgm:spPr/>
    </dgm:pt>
    <dgm:pt modelId="{E6953937-6EEA-45C2-AC8E-3C4290882525}" type="pres">
      <dgm:prSet presAssocID="{EC5F2A42-6430-49F5-9F78-47AD9B820658}" presName="Name21" presStyleCnt="0"/>
      <dgm:spPr/>
    </dgm:pt>
    <dgm:pt modelId="{E9C1C177-5451-4C4A-9214-ADD5711A5019}" type="pres">
      <dgm:prSet presAssocID="{EC5F2A42-6430-49F5-9F78-47AD9B820658}" presName="level2Shape" presStyleLbl="node2" presStyleIdx="7" presStyleCnt="10"/>
      <dgm:spPr/>
    </dgm:pt>
    <dgm:pt modelId="{651166CE-BE54-404D-A438-1FC4CEDF284A}" type="pres">
      <dgm:prSet presAssocID="{EC5F2A42-6430-49F5-9F78-47AD9B820658}" presName="hierChild3" presStyleCnt="0"/>
      <dgm:spPr/>
    </dgm:pt>
    <dgm:pt modelId="{72FFF0CF-BA15-490B-A22C-A336A75FDEC2}" type="pres">
      <dgm:prSet presAssocID="{F26DC388-B831-448E-8489-078939C2D16F}" presName="Name19" presStyleLbl="parChTrans1D2" presStyleIdx="8" presStyleCnt="10"/>
      <dgm:spPr/>
    </dgm:pt>
    <dgm:pt modelId="{8FAA5C56-E725-4DFE-87DC-970C42AC5E77}" type="pres">
      <dgm:prSet presAssocID="{10A4A6AF-DF7C-4037-9B76-B1CA8F05E1F4}" presName="Name21" presStyleCnt="0"/>
      <dgm:spPr/>
    </dgm:pt>
    <dgm:pt modelId="{777FEAA7-C7A0-4299-8937-2B9B25B781B4}" type="pres">
      <dgm:prSet presAssocID="{10A4A6AF-DF7C-4037-9B76-B1CA8F05E1F4}" presName="level2Shape" presStyleLbl="node2" presStyleIdx="8" presStyleCnt="10"/>
      <dgm:spPr/>
    </dgm:pt>
    <dgm:pt modelId="{7133A280-5DB8-49A2-85CA-0883A25315E6}" type="pres">
      <dgm:prSet presAssocID="{10A4A6AF-DF7C-4037-9B76-B1CA8F05E1F4}" presName="hierChild3" presStyleCnt="0"/>
      <dgm:spPr/>
    </dgm:pt>
    <dgm:pt modelId="{AB6FCFD5-F7B1-4C5C-9846-2947B99DA839}" type="pres">
      <dgm:prSet presAssocID="{1823926E-904E-40EA-8503-203C56F6B5EA}" presName="Name19" presStyleLbl="parChTrans1D3" presStyleIdx="0" presStyleCnt="3"/>
      <dgm:spPr/>
    </dgm:pt>
    <dgm:pt modelId="{9160F400-7CD6-4418-9160-D0A174AA4185}" type="pres">
      <dgm:prSet presAssocID="{ACF57DD8-2D38-4B71-8D4E-7D48D2BC32CA}" presName="Name21" presStyleCnt="0"/>
      <dgm:spPr/>
    </dgm:pt>
    <dgm:pt modelId="{E0190BF8-0D3E-4501-AAC5-8DF73572D87F}" type="pres">
      <dgm:prSet presAssocID="{ACF57DD8-2D38-4B71-8D4E-7D48D2BC32CA}" presName="level2Shape" presStyleLbl="node3" presStyleIdx="0" presStyleCnt="3" custScaleX="140457"/>
      <dgm:spPr/>
    </dgm:pt>
    <dgm:pt modelId="{D68AF8FD-F4B6-4B39-8150-C71A4044917F}" type="pres">
      <dgm:prSet presAssocID="{ACF57DD8-2D38-4B71-8D4E-7D48D2BC32CA}" presName="hierChild3" presStyleCnt="0"/>
      <dgm:spPr/>
    </dgm:pt>
    <dgm:pt modelId="{F6A732F6-228A-4474-8932-BF578911BDEB}" type="pres">
      <dgm:prSet presAssocID="{D065741A-172D-44B6-A2C8-5C50ABBC78D5}" presName="Name19" presStyleLbl="parChTrans1D3" presStyleIdx="1" presStyleCnt="3"/>
      <dgm:spPr/>
    </dgm:pt>
    <dgm:pt modelId="{95CE9ED6-D659-420B-9F58-CBCD6CCF78DF}" type="pres">
      <dgm:prSet presAssocID="{05B3AF4A-B5AF-4CF6-9058-3AC78B9E98D5}" presName="Name21" presStyleCnt="0"/>
      <dgm:spPr/>
    </dgm:pt>
    <dgm:pt modelId="{2599745F-B183-409F-BD4B-377B639926A1}" type="pres">
      <dgm:prSet presAssocID="{05B3AF4A-B5AF-4CF6-9058-3AC78B9E98D5}" presName="level2Shape" presStyleLbl="node3" presStyleIdx="1" presStyleCnt="3"/>
      <dgm:spPr/>
    </dgm:pt>
    <dgm:pt modelId="{4E4577CB-4C24-4D71-85B3-AF60834F5CF6}" type="pres">
      <dgm:prSet presAssocID="{05B3AF4A-B5AF-4CF6-9058-3AC78B9E98D5}" presName="hierChild3" presStyleCnt="0"/>
      <dgm:spPr/>
    </dgm:pt>
    <dgm:pt modelId="{9A5773DB-93F2-4D16-BB38-07F17E2525E4}" type="pres">
      <dgm:prSet presAssocID="{B515F503-1DB6-452A-A2F6-CC8C45367FB4}" presName="Name19" presStyleLbl="parChTrans1D3" presStyleIdx="2" presStyleCnt="3"/>
      <dgm:spPr/>
    </dgm:pt>
    <dgm:pt modelId="{514919DD-E6D6-4293-BCEF-C0D67E9F075C}" type="pres">
      <dgm:prSet presAssocID="{3AA75288-82AE-41CE-9935-2A051C38D0AF}" presName="Name21" presStyleCnt="0"/>
      <dgm:spPr/>
    </dgm:pt>
    <dgm:pt modelId="{CEE6FF46-055D-48B9-B87B-A7FD61F69D50}" type="pres">
      <dgm:prSet presAssocID="{3AA75288-82AE-41CE-9935-2A051C38D0AF}" presName="level2Shape" presStyleLbl="node3" presStyleIdx="2" presStyleCnt="3"/>
      <dgm:spPr/>
    </dgm:pt>
    <dgm:pt modelId="{F9AB5DFB-5A8E-49D8-9E57-FB2DF97F8081}" type="pres">
      <dgm:prSet presAssocID="{3AA75288-82AE-41CE-9935-2A051C38D0AF}" presName="hierChild3" presStyleCnt="0"/>
      <dgm:spPr/>
    </dgm:pt>
    <dgm:pt modelId="{41174007-55A6-4C70-A27F-451FD1851690}" type="pres">
      <dgm:prSet presAssocID="{560C27C6-7008-483F-82FF-A1FDDF31BA77}" presName="Name19" presStyleLbl="parChTrans1D2" presStyleIdx="9" presStyleCnt="10"/>
      <dgm:spPr/>
    </dgm:pt>
    <dgm:pt modelId="{2A983F72-3E4D-4D3D-A888-FFE851C30E7E}" type="pres">
      <dgm:prSet presAssocID="{CBA96C31-0EEB-41F1-AB74-2A12E7DCDA0D}" presName="Name21" presStyleCnt="0"/>
      <dgm:spPr/>
    </dgm:pt>
    <dgm:pt modelId="{43AEFC07-AC78-49F7-AB4D-533AE95596B3}" type="pres">
      <dgm:prSet presAssocID="{CBA96C31-0EEB-41F1-AB74-2A12E7DCDA0D}" presName="level2Shape" presStyleLbl="node2" presStyleIdx="9" presStyleCnt="10"/>
      <dgm:spPr/>
    </dgm:pt>
    <dgm:pt modelId="{CF6E261C-3843-41D6-BF5A-545132B760B3}" type="pres">
      <dgm:prSet presAssocID="{CBA96C31-0EEB-41F1-AB74-2A12E7DCDA0D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13C8D016-2061-498D-A71C-0E24F8F7E8D4}" type="presOf" srcId="{EC5F2A42-6430-49F5-9F78-47AD9B820658}" destId="{E9C1C177-5451-4C4A-9214-ADD5711A5019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7AC7D1C-108A-4273-B667-BE1DC72BEE35}" type="presOf" srcId="{560C27C6-7008-483F-82FF-A1FDDF31BA77}" destId="{41174007-55A6-4C70-A27F-451FD1851690}" srcOrd="0" destOrd="0" presId="urn:microsoft.com/office/officeart/2005/8/layout/hierarchy6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55733339-7B41-4E1E-98F2-69241FF4D51E}" srcId="{10A4A6AF-DF7C-4037-9B76-B1CA8F05E1F4}" destId="{3AA75288-82AE-41CE-9935-2A051C38D0AF}" srcOrd="2" destOrd="0" parTransId="{B515F503-1DB6-452A-A2F6-CC8C45367FB4}" sibTransId="{587DA389-60D0-4E7E-8B34-08E7D51F540E}"/>
    <dgm:cxn modelId="{46B75339-1E58-4780-9227-663AF6CD7126}" type="presOf" srcId="{D065741A-172D-44B6-A2C8-5C50ABBC78D5}" destId="{F6A732F6-228A-4474-8932-BF578911BDEB}" srcOrd="0" destOrd="0" presId="urn:microsoft.com/office/officeart/2005/8/layout/hierarchy6"/>
    <dgm:cxn modelId="{CA5DC640-FFA0-4A32-90BB-C4AED2BCEA8A}" type="presOf" srcId="{BBABC7FA-1B69-4B83-B491-CA1445AF44C6}" destId="{DD8DAB5A-6E0D-412F-964C-0138F0C968A7}" srcOrd="0" destOrd="0" presId="urn:microsoft.com/office/officeart/2005/8/layout/hierarchy6"/>
    <dgm:cxn modelId="{B603295B-2534-487B-A2F2-06E23EBFE090}" srcId="{E4077D0A-89B9-48D0-B430-37B0E120FC14}" destId="{462F18D6-A920-4C92-9B0B-96D9D2ACAE46}" srcOrd="6" destOrd="0" parTransId="{DC7DE3C8-1FC0-4A55-AF76-161DF5FFDACC}" sibTransId="{28989B2A-A7BA-4CDC-A867-5FC44E843C00}"/>
    <dgm:cxn modelId="{90F88D41-B7DD-41A0-B74F-1FC99FAD7188}" srcId="{10A4A6AF-DF7C-4037-9B76-B1CA8F05E1F4}" destId="{ACF57DD8-2D38-4B71-8D4E-7D48D2BC32CA}" srcOrd="0" destOrd="0" parTransId="{1823926E-904E-40EA-8503-203C56F6B5EA}" sibTransId="{BD70664D-F584-4571-9DAA-4CAE5CBCFC1D}"/>
    <dgm:cxn modelId="{31C2AA61-1FBC-4DE9-A893-719DB9C2E79B}" type="presOf" srcId="{B515F503-1DB6-452A-A2F6-CC8C45367FB4}" destId="{9A5773DB-93F2-4D16-BB38-07F17E2525E4}" srcOrd="0" destOrd="0" presId="urn:microsoft.com/office/officeart/2005/8/layout/hierarchy6"/>
    <dgm:cxn modelId="{55560843-4984-4A74-ABFB-758A4CEA592C}" type="presOf" srcId="{1823926E-904E-40EA-8503-203C56F6B5EA}" destId="{AB6FCFD5-F7B1-4C5C-9846-2947B99DA839}" srcOrd="0" destOrd="0" presId="urn:microsoft.com/office/officeart/2005/8/layout/hierarchy6"/>
    <dgm:cxn modelId="{5ABE9344-8098-4E3E-8AD6-CEA7D18BEB1B}" type="presOf" srcId="{10A4A6AF-DF7C-4037-9B76-B1CA8F05E1F4}" destId="{777FEAA7-C7A0-4299-8937-2B9B25B781B4}" srcOrd="0" destOrd="0" presId="urn:microsoft.com/office/officeart/2005/8/layout/hierarchy6"/>
    <dgm:cxn modelId="{B69FB067-9638-4096-8C92-F2BE26B5D46C}" srcId="{E4077D0A-89B9-48D0-B430-37B0E120FC14}" destId="{EC5F2A42-6430-49F5-9F78-47AD9B820658}" srcOrd="7" destOrd="0" parTransId="{66FA8F91-248D-43D4-A833-6D62A43FD1C8}" sibTransId="{F2B5000B-23DC-4CE1-B310-A41C98BD0A22}"/>
    <dgm:cxn modelId="{CCEA056A-9A68-4F37-B898-D4BADD118FCA}" type="presOf" srcId="{F26DC388-B831-448E-8489-078939C2D16F}" destId="{72FFF0CF-BA15-490B-A22C-A336A75FDEC2}" srcOrd="0" destOrd="0" presId="urn:microsoft.com/office/officeart/2005/8/layout/hierarchy6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64FADE58-6481-47A4-86B1-7A08316B39E9}" type="presOf" srcId="{ACF57DD8-2D38-4B71-8D4E-7D48D2BC32CA}" destId="{E0190BF8-0D3E-4501-AAC5-8DF73572D87F}" srcOrd="0" destOrd="0" presId="urn:microsoft.com/office/officeart/2005/8/layout/hierarchy6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F6391091-1DA5-4DB4-9017-40CB27DBC3D5}" type="presOf" srcId="{DC7DE3C8-1FC0-4A55-AF76-161DF5FFDACC}" destId="{D25B9861-18A2-450E-AB77-797F980AA958}" srcOrd="0" destOrd="0" presId="urn:microsoft.com/office/officeart/2005/8/layout/hierarchy6"/>
    <dgm:cxn modelId="{063CF092-0F84-4D59-B2AF-0C47AB601117}" srcId="{E4077D0A-89B9-48D0-B430-37B0E120FC14}" destId="{BBABC7FA-1B69-4B83-B491-CA1445AF44C6}" srcOrd="5" destOrd="0" parTransId="{E20BD578-3FC3-4E4D-A7C5-7114C5DCCF41}" sibTransId="{A0DA0A1D-D357-4FB6-B98B-07C86C8EEC18}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0ACE36A4-F2AF-4EFF-8EBC-BD052475A87C}" type="presOf" srcId="{462F18D6-A920-4C92-9B0B-96D9D2ACAE46}" destId="{1B8C2F4C-0D15-4463-82E1-1512702D0F4D}" srcOrd="0" destOrd="0" presId="urn:microsoft.com/office/officeart/2005/8/layout/hierarchy6"/>
    <dgm:cxn modelId="{E9FC6EA4-ABA6-49A9-B924-13784F94BC1F}" srcId="{10A4A6AF-DF7C-4037-9B76-B1CA8F05E1F4}" destId="{05B3AF4A-B5AF-4CF6-9058-3AC78B9E98D5}" srcOrd="1" destOrd="0" parTransId="{D065741A-172D-44B6-A2C8-5C50ABBC78D5}" sibTransId="{906943B6-4D49-49A7-8978-5C87C18578D4}"/>
    <dgm:cxn modelId="{8AB556B2-546F-4B90-B05F-98B4EF566C5C}" type="presOf" srcId="{3AA75288-82AE-41CE-9935-2A051C38D0AF}" destId="{CEE6FF46-055D-48B9-B87B-A7FD61F69D50}" srcOrd="0" destOrd="0" presId="urn:microsoft.com/office/officeart/2005/8/layout/hierarchy6"/>
    <dgm:cxn modelId="{A73906B5-CF47-439F-8662-3E03D1EF4276}" srcId="{E4077D0A-89B9-48D0-B430-37B0E120FC14}" destId="{10A4A6AF-DF7C-4037-9B76-B1CA8F05E1F4}" srcOrd="8" destOrd="0" parTransId="{F26DC388-B831-448E-8489-078939C2D16F}" sibTransId="{B8757ED0-8E63-4AD7-AB2B-17BDE6487695}"/>
    <dgm:cxn modelId="{8A994FB8-AD07-443D-8A1E-C9DCF8CC0E3B}" type="presOf" srcId="{CBA96C31-0EEB-41F1-AB74-2A12E7DCDA0D}" destId="{43AEFC07-AC78-49F7-AB4D-533AE95596B3}" srcOrd="0" destOrd="0" presId="urn:microsoft.com/office/officeart/2005/8/layout/hierarchy6"/>
    <dgm:cxn modelId="{8F7D64BC-4A82-4D4E-8A63-9AFA39DEDFA7}" srcId="{E4077D0A-89B9-48D0-B430-37B0E120FC14}" destId="{CBA96C31-0EEB-41F1-AB74-2A12E7DCDA0D}" srcOrd="9" destOrd="0" parTransId="{560C27C6-7008-483F-82FF-A1FDDF31BA77}" sibTransId="{2618E1AA-2751-4DA8-B2CA-E5F43C4F2D2E}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70265ECC-4C87-4195-AA05-13354F0634C5}" type="presOf" srcId="{E20BD578-3FC3-4E4D-A7C5-7114C5DCCF41}" destId="{F54BE747-CB2A-406E-A4E3-D0F82754B34A}" srcOrd="0" destOrd="0" presId="urn:microsoft.com/office/officeart/2005/8/layout/hierarchy6"/>
    <dgm:cxn modelId="{0D2F23CD-D6F4-4E61-9780-BB91AC7BF87F}" type="presOf" srcId="{05B3AF4A-B5AF-4CF6-9058-3AC78B9E98D5}" destId="{2599745F-B183-409F-BD4B-377B639926A1}" srcOrd="0" destOrd="0" presId="urn:microsoft.com/office/officeart/2005/8/layout/hierarchy6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25E8B7F0-6B6F-4DEA-BC90-3DD040E293F5}" type="presOf" srcId="{66FA8F91-248D-43D4-A833-6D62A43FD1C8}" destId="{664A4EAE-B87D-4940-8EBA-C1799DB812C8}" srcOrd="0" destOrd="0" presId="urn:microsoft.com/office/officeart/2005/8/layout/hierarchy6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6054D2F4-F969-4F80-9B03-9FD4C27B868B}" type="presParOf" srcId="{7E6E872F-0F59-4FDB-86CD-2952B89CC653}" destId="{F54BE747-CB2A-406E-A4E3-D0F82754B34A}" srcOrd="10" destOrd="0" presId="urn:microsoft.com/office/officeart/2005/8/layout/hierarchy6"/>
    <dgm:cxn modelId="{D9143477-8DE5-4D47-9BF5-9BEF30C768A3}" type="presParOf" srcId="{7E6E872F-0F59-4FDB-86CD-2952B89CC653}" destId="{544584C9-0F7E-4C33-AAE0-6C232272308A}" srcOrd="11" destOrd="0" presId="urn:microsoft.com/office/officeart/2005/8/layout/hierarchy6"/>
    <dgm:cxn modelId="{E6168719-E9F1-46EE-9F11-664D5E037C0D}" type="presParOf" srcId="{544584C9-0F7E-4C33-AAE0-6C232272308A}" destId="{DD8DAB5A-6E0D-412F-964C-0138F0C968A7}" srcOrd="0" destOrd="0" presId="urn:microsoft.com/office/officeart/2005/8/layout/hierarchy6"/>
    <dgm:cxn modelId="{D0008007-28F1-475A-B153-1AF0DF141883}" type="presParOf" srcId="{544584C9-0F7E-4C33-AAE0-6C232272308A}" destId="{89013E38-69A4-4C96-B5C8-8FC725AB8300}" srcOrd="1" destOrd="0" presId="urn:microsoft.com/office/officeart/2005/8/layout/hierarchy6"/>
    <dgm:cxn modelId="{E984650D-B506-4B0B-95DD-D465C994B0D8}" type="presParOf" srcId="{7E6E872F-0F59-4FDB-86CD-2952B89CC653}" destId="{D25B9861-18A2-450E-AB77-797F980AA958}" srcOrd="12" destOrd="0" presId="urn:microsoft.com/office/officeart/2005/8/layout/hierarchy6"/>
    <dgm:cxn modelId="{91DC7888-B56B-4DFC-8502-86B4D9A47FC0}" type="presParOf" srcId="{7E6E872F-0F59-4FDB-86CD-2952B89CC653}" destId="{2009270E-0EAF-4722-AE47-07032025F2BD}" srcOrd="13" destOrd="0" presId="urn:microsoft.com/office/officeart/2005/8/layout/hierarchy6"/>
    <dgm:cxn modelId="{39181790-EE3F-4000-B211-14C6AC61ADA4}" type="presParOf" srcId="{2009270E-0EAF-4722-AE47-07032025F2BD}" destId="{1B8C2F4C-0D15-4463-82E1-1512702D0F4D}" srcOrd="0" destOrd="0" presId="urn:microsoft.com/office/officeart/2005/8/layout/hierarchy6"/>
    <dgm:cxn modelId="{16EE42D1-D3CE-4AA4-82DF-44F141996081}" type="presParOf" srcId="{2009270E-0EAF-4722-AE47-07032025F2BD}" destId="{D8ECA50A-2DA8-4FE0-9D11-44A03E127C40}" srcOrd="1" destOrd="0" presId="urn:microsoft.com/office/officeart/2005/8/layout/hierarchy6"/>
    <dgm:cxn modelId="{C3CBAAEB-9EBF-4815-A906-42B9202C8A2C}" type="presParOf" srcId="{7E6E872F-0F59-4FDB-86CD-2952B89CC653}" destId="{664A4EAE-B87D-4940-8EBA-C1799DB812C8}" srcOrd="14" destOrd="0" presId="urn:microsoft.com/office/officeart/2005/8/layout/hierarchy6"/>
    <dgm:cxn modelId="{69AF2B51-9728-41CF-B877-F1F5BCFADF51}" type="presParOf" srcId="{7E6E872F-0F59-4FDB-86CD-2952B89CC653}" destId="{E6953937-6EEA-45C2-AC8E-3C4290882525}" srcOrd="15" destOrd="0" presId="urn:microsoft.com/office/officeart/2005/8/layout/hierarchy6"/>
    <dgm:cxn modelId="{D0B1B4F7-2104-403C-A0C0-25E4FA7B85B9}" type="presParOf" srcId="{E6953937-6EEA-45C2-AC8E-3C4290882525}" destId="{E9C1C177-5451-4C4A-9214-ADD5711A5019}" srcOrd="0" destOrd="0" presId="urn:microsoft.com/office/officeart/2005/8/layout/hierarchy6"/>
    <dgm:cxn modelId="{5DED596B-54A6-4E5A-B334-97DC31D6B873}" type="presParOf" srcId="{E6953937-6EEA-45C2-AC8E-3C4290882525}" destId="{651166CE-BE54-404D-A438-1FC4CEDF284A}" srcOrd="1" destOrd="0" presId="urn:microsoft.com/office/officeart/2005/8/layout/hierarchy6"/>
    <dgm:cxn modelId="{23A6BB06-5E0F-4622-AB64-103969A8D9B0}" type="presParOf" srcId="{7E6E872F-0F59-4FDB-86CD-2952B89CC653}" destId="{72FFF0CF-BA15-490B-A22C-A336A75FDEC2}" srcOrd="16" destOrd="0" presId="urn:microsoft.com/office/officeart/2005/8/layout/hierarchy6"/>
    <dgm:cxn modelId="{6B9D9D33-4313-4398-9C96-5B593A7F8A40}" type="presParOf" srcId="{7E6E872F-0F59-4FDB-86CD-2952B89CC653}" destId="{8FAA5C56-E725-4DFE-87DC-970C42AC5E77}" srcOrd="17" destOrd="0" presId="urn:microsoft.com/office/officeart/2005/8/layout/hierarchy6"/>
    <dgm:cxn modelId="{7772FFCB-8B75-4D5C-92EE-B2477329B9BE}" type="presParOf" srcId="{8FAA5C56-E725-4DFE-87DC-970C42AC5E77}" destId="{777FEAA7-C7A0-4299-8937-2B9B25B781B4}" srcOrd="0" destOrd="0" presId="urn:microsoft.com/office/officeart/2005/8/layout/hierarchy6"/>
    <dgm:cxn modelId="{2E56BE5A-0D2D-429D-A648-A8C3684A05A8}" type="presParOf" srcId="{8FAA5C56-E725-4DFE-87DC-970C42AC5E77}" destId="{7133A280-5DB8-49A2-85CA-0883A25315E6}" srcOrd="1" destOrd="0" presId="urn:microsoft.com/office/officeart/2005/8/layout/hierarchy6"/>
    <dgm:cxn modelId="{67E8B29E-879C-46D8-A6B5-00F4AEA7A325}" type="presParOf" srcId="{7133A280-5DB8-49A2-85CA-0883A25315E6}" destId="{AB6FCFD5-F7B1-4C5C-9846-2947B99DA839}" srcOrd="0" destOrd="0" presId="urn:microsoft.com/office/officeart/2005/8/layout/hierarchy6"/>
    <dgm:cxn modelId="{8F48979D-5555-4153-A19F-7795202FD86E}" type="presParOf" srcId="{7133A280-5DB8-49A2-85CA-0883A25315E6}" destId="{9160F400-7CD6-4418-9160-D0A174AA4185}" srcOrd="1" destOrd="0" presId="urn:microsoft.com/office/officeart/2005/8/layout/hierarchy6"/>
    <dgm:cxn modelId="{C0288133-D832-4605-932C-E8C8FE7A3D5E}" type="presParOf" srcId="{9160F400-7CD6-4418-9160-D0A174AA4185}" destId="{E0190BF8-0D3E-4501-AAC5-8DF73572D87F}" srcOrd="0" destOrd="0" presId="urn:microsoft.com/office/officeart/2005/8/layout/hierarchy6"/>
    <dgm:cxn modelId="{2EB9A53F-6B18-4788-9880-CE0D3233DC8F}" type="presParOf" srcId="{9160F400-7CD6-4418-9160-D0A174AA4185}" destId="{D68AF8FD-F4B6-4B39-8150-C71A4044917F}" srcOrd="1" destOrd="0" presId="urn:microsoft.com/office/officeart/2005/8/layout/hierarchy6"/>
    <dgm:cxn modelId="{A3461B66-4FB3-41FA-8C4E-6FA622759F2C}" type="presParOf" srcId="{7133A280-5DB8-49A2-85CA-0883A25315E6}" destId="{F6A732F6-228A-4474-8932-BF578911BDEB}" srcOrd="2" destOrd="0" presId="urn:microsoft.com/office/officeart/2005/8/layout/hierarchy6"/>
    <dgm:cxn modelId="{603050F8-0CB2-4CEB-A114-CA5213F195B5}" type="presParOf" srcId="{7133A280-5DB8-49A2-85CA-0883A25315E6}" destId="{95CE9ED6-D659-420B-9F58-CBCD6CCF78DF}" srcOrd="3" destOrd="0" presId="urn:microsoft.com/office/officeart/2005/8/layout/hierarchy6"/>
    <dgm:cxn modelId="{FB2057D8-0D3B-4C3C-AC0A-1CD209F4A46F}" type="presParOf" srcId="{95CE9ED6-D659-420B-9F58-CBCD6CCF78DF}" destId="{2599745F-B183-409F-BD4B-377B639926A1}" srcOrd="0" destOrd="0" presId="urn:microsoft.com/office/officeart/2005/8/layout/hierarchy6"/>
    <dgm:cxn modelId="{5092186F-6609-4F9A-A211-2DF420BF64C1}" type="presParOf" srcId="{95CE9ED6-D659-420B-9F58-CBCD6CCF78DF}" destId="{4E4577CB-4C24-4D71-85B3-AF60834F5CF6}" srcOrd="1" destOrd="0" presId="urn:microsoft.com/office/officeart/2005/8/layout/hierarchy6"/>
    <dgm:cxn modelId="{3D547BEA-0A0C-40E6-BBF0-070F2394B7E4}" type="presParOf" srcId="{7133A280-5DB8-49A2-85CA-0883A25315E6}" destId="{9A5773DB-93F2-4D16-BB38-07F17E2525E4}" srcOrd="4" destOrd="0" presId="urn:microsoft.com/office/officeart/2005/8/layout/hierarchy6"/>
    <dgm:cxn modelId="{1BB16EBC-52BD-4A6A-9596-DE416E8CBDD8}" type="presParOf" srcId="{7133A280-5DB8-49A2-85CA-0883A25315E6}" destId="{514919DD-E6D6-4293-BCEF-C0D67E9F075C}" srcOrd="5" destOrd="0" presId="urn:microsoft.com/office/officeart/2005/8/layout/hierarchy6"/>
    <dgm:cxn modelId="{D832BE97-A20D-4D5B-9277-16DBC8314FAA}" type="presParOf" srcId="{514919DD-E6D6-4293-BCEF-C0D67E9F075C}" destId="{CEE6FF46-055D-48B9-B87B-A7FD61F69D50}" srcOrd="0" destOrd="0" presId="urn:microsoft.com/office/officeart/2005/8/layout/hierarchy6"/>
    <dgm:cxn modelId="{DF7E87F7-9CF8-4B4A-85E7-5683A980B916}" type="presParOf" srcId="{514919DD-E6D6-4293-BCEF-C0D67E9F075C}" destId="{F9AB5DFB-5A8E-49D8-9E57-FB2DF97F8081}" srcOrd="1" destOrd="0" presId="urn:microsoft.com/office/officeart/2005/8/layout/hierarchy6"/>
    <dgm:cxn modelId="{E03F7185-3B0E-4676-A72B-905912F8D4DB}" type="presParOf" srcId="{7E6E872F-0F59-4FDB-86CD-2952B89CC653}" destId="{41174007-55A6-4C70-A27F-451FD1851690}" srcOrd="18" destOrd="0" presId="urn:microsoft.com/office/officeart/2005/8/layout/hierarchy6"/>
    <dgm:cxn modelId="{E9EBF45E-7897-43FA-B904-5B40EC2F25AF}" type="presParOf" srcId="{7E6E872F-0F59-4FDB-86CD-2952B89CC653}" destId="{2A983F72-3E4D-4D3D-A888-FFE851C30E7E}" srcOrd="19" destOrd="0" presId="urn:microsoft.com/office/officeart/2005/8/layout/hierarchy6"/>
    <dgm:cxn modelId="{F62420DA-2A1B-4EDC-AC5A-8B6A5D603C0E}" type="presParOf" srcId="{2A983F72-3E4D-4D3D-A888-FFE851C30E7E}" destId="{43AEFC07-AC78-49F7-AB4D-533AE95596B3}" srcOrd="0" destOrd="0" presId="urn:microsoft.com/office/officeart/2005/8/layout/hierarchy6"/>
    <dgm:cxn modelId="{18DF5D14-6081-45A2-A194-893BAA7890BD}" type="presParOf" srcId="{2A983F72-3E4D-4D3D-A888-FFE851C30E7E}" destId="{CF6E261C-3843-41D6-BF5A-545132B760B3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050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20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2000"/>
        </a:p>
      </dgm:t>
    </dgm:pt>
    <dgm:pt modelId="{6B46A27A-EEA3-4DEF-88A9-EE6B89B3C13C}">
      <dgm:prSet phldrT="[Text]" custT="1"/>
      <dgm:spPr/>
      <dgm:t>
        <a:bodyPr/>
        <a:lstStyle/>
        <a:p>
          <a:r>
            <a:rPr lang="en-GB" sz="1050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 sz="2000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 sz="2000"/>
        </a:p>
      </dgm:t>
    </dgm:pt>
    <dgm:pt modelId="{275B517B-D28C-4018-885D-E41B1C60DA7B}">
      <dgm:prSet phldrT="[Text]" custT="1"/>
      <dgm:spPr/>
      <dgm:t>
        <a:bodyPr/>
        <a:lstStyle/>
        <a:p>
          <a:r>
            <a:rPr lang="en-GB" sz="1050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 sz="2000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 sz="2000"/>
        </a:p>
      </dgm:t>
    </dgm:pt>
    <dgm:pt modelId="{F55D5C05-1C41-4206-BEC6-41F988B5E094}">
      <dgm:prSet phldrT="[Text]" custT="1"/>
      <dgm:spPr/>
      <dgm:t>
        <a:bodyPr/>
        <a:lstStyle/>
        <a:p>
          <a:r>
            <a:rPr lang="en-GB" sz="1050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 sz="2000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 sz="2000"/>
        </a:p>
      </dgm:t>
    </dgm:pt>
    <dgm:pt modelId="{3BE4626B-A37C-40E0-8A06-A0D67C46CA89}">
      <dgm:prSet phldrT="[Text]" custT="1"/>
      <dgm:spPr/>
      <dgm:t>
        <a:bodyPr/>
        <a:lstStyle/>
        <a:p>
          <a:r>
            <a:rPr lang="en-GB" sz="1050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 sz="2000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 sz="2000"/>
        </a:p>
      </dgm:t>
    </dgm:pt>
    <dgm:pt modelId="{F0877716-ED22-4B74-95BF-FDDF875A0B1E}">
      <dgm:prSet phldrT="[Text]" custT="1"/>
      <dgm:spPr/>
      <dgm:t>
        <a:bodyPr/>
        <a:lstStyle/>
        <a:p>
          <a:r>
            <a:rPr lang="en-GB" sz="1050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 sz="2000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 sz="2000"/>
        </a:p>
      </dgm:t>
    </dgm:pt>
    <dgm:pt modelId="{BBABC7FA-1B69-4B83-B491-CA1445AF44C6}">
      <dgm:prSet phldrT="[Text]" custT="1"/>
      <dgm:spPr/>
      <dgm:t>
        <a:bodyPr/>
        <a:lstStyle/>
        <a:p>
          <a:r>
            <a:rPr lang="en-GB" sz="1050" dirty="0"/>
            <a:t>Parentheses</a:t>
          </a:r>
        </a:p>
      </dgm:t>
    </dgm:pt>
    <dgm:pt modelId="{E20BD578-3FC3-4E4D-A7C5-7114C5DCCF41}" type="parTrans" cxnId="{063CF092-0F84-4D59-B2AF-0C47AB601117}">
      <dgm:prSet/>
      <dgm:spPr/>
      <dgm:t>
        <a:bodyPr/>
        <a:lstStyle/>
        <a:p>
          <a:endParaRPr lang="en-GB" sz="2000"/>
        </a:p>
      </dgm:t>
    </dgm:pt>
    <dgm:pt modelId="{A0DA0A1D-D357-4FB6-B98B-07C86C8EEC18}" type="sibTrans" cxnId="{063CF092-0F84-4D59-B2AF-0C47AB601117}">
      <dgm:prSet/>
      <dgm:spPr/>
      <dgm:t>
        <a:bodyPr/>
        <a:lstStyle/>
        <a:p>
          <a:endParaRPr lang="en-GB" sz="2000"/>
        </a:p>
      </dgm:t>
    </dgm:pt>
    <dgm:pt modelId="{462F18D6-A920-4C92-9B0B-96D9D2ACAE46}">
      <dgm:prSet phldrT="[Text]" custT="1"/>
      <dgm:spPr/>
      <dgm:t>
        <a:bodyPr/>
        <a:lstStyle/>
        <a:p>
          <a:r>
            <a:rPr lang="en-GB" sz="1050" dirty="0"/>
            <a:t>Bullet points</a:t>
          </a:r>
        </a:p>
      </dgm:t>
    </dgm:pt>
    <dgm:pt modelId="{DC7DE3C8-1FC0-4A55-AF76-161DF5FFDACC}" type="parTrans" cxnId="{B603295B-2534-487B-A2F2-06E23EBFE090}">
      <dgm:prSet/>
      <dgm:spPr/>
      <dgm:t>
        <a:bodyPr/>
        <a:lstStyle/>
        <a:p>
          <a:endParaRPr lang="en-GB" sz="2000"/>
        </a:p>
      </dgm:t>
    </dgm:pt>
    <dgm:pt modelId="{28989B2A-A7BA-4CDC-A867-5FC44E843C00}" type="sibTrans" cxnId="{B603295B-2534-487B-A2F2-06E23EBFE090}">
      <dgm:prSet/>
      <dgm:spPr/>
      <dgm:t>
        <a:bodyPr/>
        <a:lstStyle/>
        <a:p>
          <a:endParaRPr lang="en-GB" sz="2000"/>
        </a:p>
      </dgm:t>
    </dgm:pt>
    <dgm:pt modelId="{EC5F2A42-6430-49F5-9F78-47AD9B820658}">
      <dgm:prSet phldrT="[Text]" custT="1"/>
      <dgm:spPr/>
      <dgm:t>
        <a:bodyPr/>
        <a:lstStyle/>
        <a:p>
          <a:r>
            <a:rPr lang="en-GB" sz="1050" dirty="0"/>
            <a:t>Hyphens</a:t>
          </a:r>
        </a:p>
      </dgm:t>
    </dgm:pt>
    <dgm:pt modelId="{66FA8F91-248D-43D4-A833-6D62A43FD1C8}" type="parTrans" cxnId="{B69FB067-9638-4096-8C92-F2BE26B5D46C}">
      <dgm:prSet/>
      <dgm:spPr/>
      <dgm:t>
        <a:bodyPr/>
        <a:lstStyle/>
        <a:p>
          <a:endParaRPr lang="en-GB" sz="2000"/>
        </a:p>
      </dgm:t>
    </dgm:pt>
    <dgm:pt modelId="{F2B5000B-23DC-4CE1-B310-A41C98BD0A22}" type="sibTrans" cxnId="{B69FB067-9638-4096-8C92-F2BE26B5D46C}">
      <dgm:prSet/>
      <dgm:spPr/>
      <dgm:t>
        <a:bodyPr/>
        <a:lstStyle/>
        <a:p>
          <a:endParaRPr lang="en-GB" sz="2000"/>
        </a:p>
      </dgm:t>
    </dgm:pt>
    <dgm:pt modelId="{10A4A6AF-DF7C-4037-9B76-B1CA8F05E1F4}">
      <dgm:prSet phldrT="[Text]" custT="1"/>
      <dgm:spPr/>
      <dgm:t>
        <a:bodyPr/>
        <a:lstStyle/>
        <a:p>
          <a:r>
            <a:rPr lang="en-GB" sz="1050" dirty="0"/>
            <a:t>Ellipses</a:t>
          </a:r>
        </a:p>
      </dgm:t>
    </dgm:pt>
    <dgm:pt modelId="{F26DC388-B831-448E-8489-078939C2D16F}" type="parTrans" cxnId="{A73906B5-CF47-439F-8662-3E03D1EF4276}">
      <dgm:prSet/>
      <dgm:spPr/>
      <dgm:t>
        <a:bodyPr/>
        <a:lstStyle/>
        <a:p>
          <a:endParaRPr lang="en-GB" sz="2000"/>
        </a:p>
      </dgm:t>
    </dgm:pt>
    <dgm:pt modelId="{B8757ED0-8E63-4AD7-AB2B-17BDE6487695}" type="sibTrans" cxnId="{A73906B5-CF47-439F-8662-3E03D1EF4276}">
      <dgm:prSet/>
      <dgm:spPr/>
      <dgm:t>
        <a:bodyPr/>
        <a:lstStyle/>
        <a:p>
          <a:endParaRPr lang="en-GB" sz="2000"/>
        </a:p>
      </dgm:t>
    </dgm:pt>
    <dgm:pt modelId="{CBA96C31-0EEB-41F1-AB74-2A12E7DCDA0D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050" dirty="0"/>
            <a:t>Separate Clauses</a:t>
          </a:r>
        </a:p>
      </dgm:t>
    </dgm:pt>
    <dgm:pt modelId="{560C27C6-7008-483F-82FF-A1FDDF31BA77}" type="parTrans" cxnId="{8F7D64BC-4A82-4D4E-8A63-9AFA39DEDFA7}">
      <dgm:prSet/>
      <dgm:spPr/>
      <dgm:t>
        <a:bodyPr/>
        <a:lstStyle/>
        <a:p>
          <a:endParaRPr lang="en-GB" sz="2000"/>
        </a:p>
      </dgm:t>
    </dgm:pt>
    <dgm:pt modelId="{2618E1AA-2751-4DA8-B2CA-E5F43C4F2D2E}" type="sibTrans" cxnId="{8F7D64BC-4A82-4D4E-8A63-9AFA39DEDFA7}">
      <dgm:prSet/>
      <dgm:spPr/>
      <dgm:t>
        <a:bodyPr/>
        <a:lstStyle/>
        <a:p>
          <a:endParaRPr lang="en-GB" sz="20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10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10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10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10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10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10"/>
      <dgm:spPr/>
    </dgm:pt>
    <dgm:pt modelId="{90E04F3A-5F92-470A-8933-7FF8A5671F6C}" type="pres">
      <dgm:prSet presAssocID="{F55D5C05-1C41-4206-BEC6-41F988B5E094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10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10"/>
      <dgm:spPr/>
    </dgm:pt>
    <dgm:pt modelId="{90D6118E-939F-410C-B1FD-3E28D7E23484}" type="pres">
      <dgm:prSet presAssocID="{3BE4626B-A37C-40E0-8A06-A0D67C46CA89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10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10"/>
      <dgm:spPr/>
    </dgm:pt>
    <dgm:pt modelId="{681F74FC-DFC7-4B90-8849-CF048FE5967B}" type="pres">
      <dgm:prSet presAssocID="{F0877716-ED22-4B74-95BF-FDDF875A0B1E}" presName="hierChild3" presStyleCnt="0"/>
      <dgm:spPr/>
    </dgm:pt>
    <dgm:pt modelId="{F54BE747-CB2A-406E-A4E3-D0F82754B34A}" type="pres">
      <dgm:prSet presAssocID="{E20BD578-3FC3-4E4D-A7C5-7114C5DCCF41}" presName="Name19" presStyleLbl="parChTrans1D2" presStyleIdx="5" presStyleCnt="10"/>
      <dgm:spPr/>
    </dgm:pt>
    <dgm:pt modelId="{544584C9-0F7E-4C33-AAE0-6C232272308A}" type="pres">
      <dgm:prSet presAssocID="{BBABC7FA-1B69-4B83-B491-CA1445AF44C6}" presName="Name21" presStyleCnt="0"/>
      <dgm:spPr/>
    </dgm:pt>
    <dgm:pt modelId="{DD8DAB5A-6E0D-412F-964C-0138F0C968A7}" type="pres">
      <dgm:prSet presAssocID="{BBABC7FA-1B69-4B83-B491-CA1445AF44C6}" presName="level2Shape" presStyleLbl="node2" presStyleIdx="5" presStyleCnt="10"/>
      <dgm:spPr/>
    </dgm:pt>
    <dgm:pt modelId="{89013E38-69A4-4C96-B5C8-8FC725AB8300}" type="pres">
      <dgm:prSet presAssocID="{BBABC7FA-1B69-4B83-B491-CA1445AF44C6}" presName="hierChild3" presStyleCnt="0"/>
      <dgm:spPr/>
    </dgm:pt>
    <dgm:pt modelId="{D25B9861-18A2-450E-AB77-797F980AA958}" type="pres">
      <dgm:prSet presAssocID="{DC7DE3C8-1FC0-4A55-AF76-161DF5FFDACC}" presName="Name19" presStyleLbl="parChTrans1D2" presStyleIdx="6" presStyleCnt="10"/>
      <dgm:spPr/>
    </dgm:pt>
    <dgm:pt modelId="{2009270E-0EAF-4722-AE47-07032025F2BD}" type="pres">
      <dgm:prSet presAssocID="{462F18D6-A920-4C92-9B0B-96D9D2ACAE46}" presName="Name21" presStyleCnt="0"/>
      <dgm:spPr/>
    </dgm:pt>
    <dgm:pt modelId="{1B8C2F4C-0D15-4463-82E1-1512702D0F4D}" type="pres">
      <dgm:prSet presAssocID="{462F18D6-A920-4C92-9B0B-96D9D2ACAE46}" presName="level2Shape" presStyleLbl="node2" presStyleIdx="6" presStyleCnt="10"/>
      <dgm:spPr/>
    </dgm:pt>
    <dgm:pt modelId="{D8ECA50A-2DA8-4FE0-9D11-44A03E127C40}" type="pres">
      <dgm:prSet presAssocID="{462F18D6-A920-4C92-9B0B-96D9D2ACAE46}" presName="hierChild3" presStyleCnt="0"/>
      <dgm:spPr/>
    </dgm:pt>
    <dgm:pt modelId="{664A4EAE-B87D-4940-8EBA-C1799DB812C8}" type="pres">
      <dgm:prSet presAssocID="{66FA8F91-248D-43D4-A833-6D62A43FD1C8}" presName="Name19" presStyleLbl="parChTrans1D2" presStyleIdx="7" presStyleCnt="10"/>
      <dgm:spPr/>
    </dgm:pt>
    <dgm:pt modelId="{E6953937-6EEA-45C2-AC8E-3C4290882525}" type="pres">
      <dgm:prSet presAssocID="{EC5F2A42-6430-49F5-9F78-47AD9B820658}" presName="Name21" presStyleCnt="0"/>
      <dgm:spPr/>
    </dgm:pt>
    <dgm:pt modelId="{E9C1C177-5451-4C4A-9214-ADD5711A5019}" type="pres">
      <dgm:prSet presAssocID="{EC5F2A42-6430-49F5-9F78-47AD9B820658}" presName="level2Shape" presStyleLbl="node2" presStyleIdx="7" presStyleCnt="10"/>
      <dgm:spPr/>
    </dgm:pt>
    <dgm:pt modelId="{651166CE-BE54-404D-A438-1FC4CEDF284A}" type="pres">
      <dgm:prSet presAssocID="{EC5F2A42-6430-49F5-9F78-47AD9B820658}" presName="hierChild3" presStyleCnt="0"/>
      <dgm:spPr/>
    </dgm:pt>
    <dgm:pt modelId="{72FFF0CF-BA15-490B-A22C-A336A75FDEC2}" type="pres">
      <dgm:prSet presAssocID="{F26DC388-B831-448E-8489-078939C2D16F}" presName="Name19" presStyleLbl="parChTrans1D2" presStyleIdx="8" presStyleCnt="10"/>
      <dgm:spPr/>
    </dgm:pt>
    <dgm:pt modelId="{8FAA5C56-E725-4DFE-87DC-970C42AC5E77}" type="pres">
      <dgm:prSet presAssocID="{10A4A6AF-DF7C-4037-9B76-B1CA8F05E1F4}" presName="Name21" presStyleCnt="0"/>
      <dgm:spPr/>
    </dgm:pt>
    <dgm:pt modelId="{777FEAA7-C7A0-4299-8937-2B9B25B781B4}" type="pres">
      <dgm:prSet presAssocID="{10A4A6AF-DF7C-4037-9B76-B1CA8F05E1F4}" presName="level2Shape" presStyleLbl="node2" presStyleIdx="8" presStyleCnt="10"/>
      <dgm:spPr/>
    </dgm:pt>
    <dgm:pt modelId="{7133A280-5DB8-49A2-85CA-0883A25315E6}" type="pres">
      <dgm:prSet presAssocID="{10A4A6AF-DF7C-4037-9B76-B1CA8F05E1F4}" presName="hierChild3" presStyleCnt="0"/>
      <dgm:spPr/>
    </dgm:pt>
    <dgm:pt modelId="{41174007-55A6-4C70-A27F-451FD1851690}" type="pres">
      <dgm:prSet presAssocID="{560C27C6-7008-483F-82FF-A1FDDF31BA77}" presName="Name19" presStyleLbl="parChTrans1D2" presStyleIdx="9" presStyleCnt="10"/>
      <dgm:spPr/>
    </dgm:pt>
    <dgm:pt modelId="{2A983F72-3E4D-4D3D-A888-FFE851C30E7E}" type="pres">
      <dgm:prSet presAssocID="{CBA96C31-0EEB-41F1-AB74-2A12E7DCDA0D}" presName="Name21" presStyleCnt="0"/>
      <dgm:spPr/>
    </dgm:pt>
    <dgm:pt modelId="{43AEFC07-AC78-49F7-AB4D-533AE95596B3}" type="pres">
      <dgm:prSet presAssocID="{CBA96C31-0EEB-41F1-AB74-2A12E7DCDA0D}" presName="level2Shape" presStyleLbl="node2" presStyleIdx="9" presStyleCnt="10"/>
      <dgm:spPr/>
    </dgm:pt>
    <dgm:pt modelId="{CF6E261C-3843-41D6-BF5A-545132B760B3}" type="pres">
      <dgm:prSet presAssocID="{CBA96C31-0EEB-41F1-AB74-2A12E7DCDA0D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13C8D016-2061-498D-A71C-0E24F8F7E8D4}" type="presOf" srcId="{EC5F2A42-6430-49F5-9F78-47AD9B820658}" destId="{E9C1C177-5451-4C4A-9214-ADD5711A5019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7AC7D1C-108A-4273-B667-BE1DC72BEE35}" type="presOf" srcId="{560C27C6-7008-483F-82FF-A1FDDF31BA77}" destId="{41174007-55A6-4C70-A27F-451FD1851690}" srcOrd="0" destOrd="0" presId="urn:microsoft.com/office/officeart/2005/8/layout/hierarchy6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CA5DC640-FFA0-4A32-90BB-C4AED2BCEA8A}" type="presOf" srcId="{BBABC7FA-1B69-4B83-B491-CA1445AF44C6}" destId="{DD8DAB5A-6E0D-412F-964C-0138F0C968A7}" srcOrd="0" destOrd="0" presId="urn:microsoft.com/office/officeart/2005/8/layout/hierarchy6"/>
    <dgm:cxn modelId="{B603295B-2534-487B-A2F2-06E23EBFE090}" srcId="{E4077D0A-89B9-48D0-B430-37B0E120FC14}" destId="{462F18D6-A920-4C92-9B0B-96D9D2ACAE46}" srcOrd="6" destOrd="0" parTransId="{DC7DE3C8-1FC0-4A55-AF76-161DF5FFDACC}" sibTransId="{28989B2A-A7BA-4CDC-A867-5FC44E843C00}"/>
    <dgm:cxn modelId="{5ABE9344-8098-4E3E-8AD6-CEA7D18BEB1B}" type="presOf" srcId="{10A4A6AF-DF7C-4037-9B76-B1CA8F05E1F4}" destId="{777FEAA7-C7A0-4299-8937-2B9B25B781B4}" srcOrd="0" destOrd="0" presId="urn:microsoft.com/office/officeart/2005/8/layout/hierarchy6"/>
    <dgm:cxn modelId="{B69FB067-9638-4096-8C92-F2BE26B5D46C}" srcId="{E4077D0A-89B9-48D0-B430-37B0E120FC14}" destId="{EC5F2A42-6430-49F5-9F78-47AD9B820658}" srcOrd="7" destOrd="0" parTransId="{66FA8F91-248D-43D4-A833-6D62A43FD1C8}" sibTransId="{F2B5000B-23DC-4CE1-B310-A41C98BD0A22}"/>
    <dgm:cxn modelId="{CCEA056A-9A68-4F37-B898-D4BADD118FCA}" type="presOf" srcId="{F26DC388-B831-448E-8489-078939C2D16F}" destId="{72FFF0CF-BA15-490B-A22C-A336A75FDEC2}" srcOrd="0" destOrd="0" presId="urn:microsoft.com/office/officeart/2005/8/layout/hierarchy6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F6391091-1DA5-4DB4-9017-40CB27DBC3D5}" type="presOf" srcId="{DC7DE3C8-1FC0-4A55-AF76-161DF5FFDACC}" destId="{D25B9861-18A2-450E-AB77-797F980AA958}" srcOrd="0" destOrd="0" presId="urn:microsoft.com/office/officeart/2005/8/layout/hierarchy6"/>
    <dgm:cxn modelId="{063CF092-0F84-4D59-B2AF-0C47AB601117}" srcId="{E4077D0A-89B9-48D0-B430-37B0E120FC14}" destId="{BBABC7FA-1B69-4B83-B491-CA1445AF44C6}" srcOrd="5" destOrd="0" parTransId="{E20BD578-3FC3-4E4D-A7C5-7114C5DCCF41}" sibTransId="{A0DA0A1D-D357-4FB6-B98B-07C86C8EEC18}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0ACE36A4-F2AF-4EFF-8EBC-BD052475A87C}" type="presOf" srcId="{462F18D6-A920-4C92-9B0B-96D9D2ACAE46}" destId="{1B8C2F4C-0D15-4463-82E1-1512702D0F4D}" srcOrd="0" destOrd="0" presId="urn:microsoft.com/office/officeart/2005/8/layout/hierarchy6"/>
    <dgm:cxn modelId="{A73906B5-CF47-439F-8662-3E03D1EF4276}" srcId="{E4077D0A-89B9-48D0-B430-37B0E120FC14}" destId="{10A4A6AF-DF7C-4037-9B76-B1CA8F05E1F4}" srcOrd="8" destOrd="0" parTransId="{F26DC388-B831-448E-8489-078939C2D16F}" sibTransId="{B8757ED0-8E63-4AD7-AB2B-17BDE6487695}"/>
    <dgm:cxn modelId="{8A994FB8-AD07-443D-8A1E-C9DCF8CC0E3B}" type="presOf" srcId="{CBA96C31-0EEB-41F1-AB74-2A12E7DCDA0D}" destId="{43AEFC07-AC78-49F7-AB4D-533AE95596B3}" srcOrd="0" destOrd="0" presId="urn:microsoft.com/office/officeart/2005/8/layout/hierarchy6"/>
    <dgm:cxn modelId="{8F7D64BC-4A82-4D4E-8A63-9AFA39DEDFA7}" srcId="{E4077D0A-89B9-48D0-B430-37B0E120FC14}" destId="{CBA96C31-0EEB-41F1-AB74-2A12E7DCDA0D}" srcOrd="9" destOrd="0" parTransId="{560C27C6-7008-483F-82FF-A1FDDF31BA77}" sibTransId="{2618E1AA-2751-4DA8-B2CA-E5F43C4F2D2E}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70265ECC-4C87-4195-AA05-13354F0634C5}" type="presOf" srcId="{E20BD578-3FC3-4E4D-A7C5-7114C5DCCF41}" destId="{F54BE747-CB2A-406E-A4E3-D0F82754B34A}" srcOrd="0" destOrd="0" presId="urn:microsoft.com/office/officeart/2005/8/layout/hierarchy6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25E8B7F0-6B6F-4DEA-BC90-3DD040E293F5}" type="presOf" srcId="{66FA8F91-248D-43D4-A833-6D62A43FD1C8}" destId="{664A4EAE-B87D-4940-8EBA-C1799DB812C8}" srcOrd="0" destOrd="0" presId="urn:microsoft.com/office/officeart/2005/8/layout/hierarchy6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6054D2F4-F969-4F80-9B03-9FD4C27B868B}" type="presParOf" srcId="{7E6E872F-0F59-4FDB-86CD-2952B89CC653}" destId="{F54BE747-CB2A-406E-A4E3-D0F82754B34A}" srcOrd="10" destOrd="0" presId="urn:microsoft.com/office/officeart/2005/8/layout/hierarchy6"/>
    <dgm:cxn modelId="{D9143477-8DE5-4D47-9BF5-9BEF30C768A3}" type="presParOf" srcId="{7E6E872F-0F59-4FDB-86CD-2952B89CC653}" destId="{544584C9-0F7E-4C33-AAE0-6C232272308A}" srcOrd="11" destOrd="0" presId="urn:microsoft.com/office/officeart/2005/8/layout/hierarchy6"/>
    <dgm:cxn modelId="{E6168719-E9F1-46EE-9F11-664D5E037C0D}" type="presParOf" srcId="{544584C9-0F7E-4C33-AAE0-6C232272308A}" destId="{DD8DAB5A-6E0D-412F-964C-0138F0C968A7}" srcOrd="0" destOrd="0" presId="urn:microsoft.com/office/officeart/2005/8/layout/hierarchy6"/>
    <dgm:cxn modelId="{D0008007-28F1-475A-B153-1AF0DF141883}" type="presParOf" srcId="{544584C9-0F7E-4C33-AAE0-6C232272308A}" destId="{89013E38-69A4-4C96-B5C8-8FC725AB8300}" srcOrd="1" destOrd="0" presId="urn:microsoft.com/office/officeart/2005/8/layout/hierarchy6"/>
    <dgm:cxn modelId="{E984650D-B506-4B0B-95DD-D465C994B0D8}" type="presParOf" srcId="{7E6E872F-0F59-4FDB-86CD-2952B89CC653}" destId="{D25B9861-18A2-450E-AB77-797F980AA958}" srcOrd="12" destOrd="0" presId="urn:microsoft.com/office/officeart/2005/8/layout/hierarchy6"/>
    <dgm:cxn modelId="{91DC7888-B56B-4DFC-8502-86B4D9A47FC0}" type="presParOf" srcId="{7E6E872F-0F59-4FDB-86CD-2952B89CC653}" destId="{2009270E-0EAF-4722-AE47-07032025F2BD}" srcOrd="13" destOrd="0" presId="urn:microsoft.com/office/officeart/2005/8/layout/hierarchy6"/>
    <dgm:cxn modelId="{39181790-EE3F-4000-B211-14C6AC61ADA4}" type="presParOf" srcId="{2009270E-0EAF-4722-AE47-07032025F2BD}" destId="{1B8C2F4C-0D15-4463-82E1-1512702D0F4D}" srcOrd="0" destOrd="0" presId="urn:microsoft.com/office/officeart/2005/8/layout/hierarchy6"/>
    <dgm:cxn modelId="{16EE42D1-D3CE-4AA4-82DF-44F141996081}" type="presParOf" srcId="{2009270E-0EAF-4722-AE47-07032025F2BD}" destId="{D8ECA50A-2DA8-4FE0-9D11-44A03E127C40}" srcOrd="1" destOrd="0" presId="urn:microsoft.com/office/officeart/2005/8/layout/hierarchy6"/>
    <dgm:cxn modelId="{C3CBAAEB-9EBF-4815-A906-42B9202C8A2C}" type="presParOf" srcId="{7E6E872F-0F59-4FDB-86CD-2952B89CC653}" destId="{664A4EAE-B87D-4940-8EBA-C1799DB812C8}" srcOrd="14" destOrd="0" presId="urn:microsoft.com/office/officeart/2005/8/layout/hierarchy6"/>
    <dgm:cxn modelId="{69AF2B51-9728-41CF-B877-F1F5BCFADF51}" type="presParOf" srcId="{7E6E872F-0F59-4FDB-86CD-2952B89CC653}" destId="{E6953937-6EEA-45C2-AC8E-3C4290882525}" srcOrd="15" destOrd="0" presId="urn:microsoft.com/office/officeart/2005/8/layout/hierarchy6"/>
    <dgm:cxn modelId="{D0B1B4F7-2104-403C-A0C0-25E4FA7B85B9}" type="presParOf" srcId="{E6953937-6EEA-45C2-AC8E-3C4290882525}" destId="{E9C1C177-5451-4C4A-9214-ADD5711A5019}" srcOrd="0" destOrd="0" presId="urn:microsoft.com/office/officeart/2005/8/layout/hierarchy6"/>
    <dgm:cxn modelId="{5DED596B-54A6-4E5A-B334-97DC31D6B873}" type="presParOf" srcId="{E6953937-6EEA-45C2-AC8E-3C4290882525}" destId="{651166CE-BE54-404D-A438-1FC4CEDF284A}" srcOrd="1" destOrd="0" presId="urn:microsoft.com/office/officeart/2005/8/layout/hierarchy6"/>
    <dgm:cxn modelId="{23A6BB06-5E0F-4622-AB64-103969A8D9B0}" type="presParOf" srcId="{7E6E872F-0F59-4FDB-86CD-2952B89CC653}" destId="{72FFF0CF-BA15-490B-A22C-A336A75FDEC2}" srcOrd="16" destOrd="0" presId="urn:microsoft.com/office/officeart/2005/8/layout/hierarchy6"/>
    <dgm:cxn modelId="{6B9D9D33-4313-4398-9C96-5B593A7F8A40}" type="presParOf" srcId="{7E6E872F-0F59-4FDB-86CD-2952B89CC653}" destId="{8FAA5C56-E725-4DFE-87DC-970C42AC5E77}" srcOrd="17" destOrd="0" presId="urn:microsoft.com/office/officeart/2005/8/layout/hierarchy6"/>
    <dgm:cxn modelId="{7772FFCB-8B75-4D5C-92EE-B2477329B9BE}" type="presParOf" srcId="{8FAA5C56-E725-4DFE-87DC-970C42AC5E77}" destId="{777FEAA7-C7A0-4299-8937-2B9B25B781B4}" srcOrd="0" destOrd="0" presId="urn:microsoft.com/office/officeart/2005/8/layout/hierarchy6"/>
    <dgm:cxn modelId="{2E56BE5A-0D2D-429D-A648-A8C3684A05A8}" type="presParOf" srcId="{8FAA5C56-E725-4DFE-87DC-970C42AC5E77}" destId="{7133A280-5DB8-49A2-85CA-0883A25315E6}" srcOrd="1" destOrd="0" presId="urn:microsoft.com/office/officeart/2005/8/layout/hierarchy6"/>
    <dgm:cxn modelId="{E03F7185-3B0E-4676-A72B-905912F8D4DB}" type="presParOf" srcId="{7E6E872F-0F59-4FDB-86CD-2952B89CC653}" destId="{41174007-55A6-4C70-A27F-451FD1851690}" srcOrd="18" destOrd="0" presId="urn:microsoft.com/office/officeart/2005/8/layout/hierarchy6"/>
    <dgm:cxn modelId="{E9EBF45E-7897-43FA-B904-5B40EC2F25AF}" type="presParOf" srcId="{7E6E872F-0F59-4FDB-86CD-2952B89CC653}" destId="{2A983F72-3E4D-4D3D-A888-FFE851C30E7E}" srcOrd="19" destOrd="0" presId="urn:microsoft.com/office/officeart/2005/8/layout/hierarchy6"/>
    <dgm:cxn modelId="{F62420DA-2A1B-4EDC-AC5A-8B6A5D603C0E}" type="presParOf" srcId="{2A983F72-3E4D-4D3D-A888-FFE851C30E7E}" destId="{43AEFC07-AC78-49F7-AB4D-533AE95596B3}" srcOrd="0" destOrd="0" presId="urn:microsoft.com/office/officeart/2005/8/layout/hierarchy6"/>
    <dgm:cxn modelId="{18DF5D14-6081-45A2-A194-893BAA7890BD}" type="presParOf" srcId="{2A983F72-3E4D-4D3D-A888-FFE851C30E7E}" destId="{CF6E261C-3843-41D6-BF5A-545132B760B3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 – </a:t>
          </a:r>
        </a:p>
        <a:p>
          <a:r>
            <a:rPr lang="en-GB" sz="1400" dirty="0"/>
            <a:t>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Punctuation – </a:t>
          </a:r>
        </a:p>
        <a:p>
          <a:r>
            <a:rPr lang="en-GB" sz="1400" dirty="0"/>
            <a:t>Helps readers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 – </a:t>
          </a:r>
        </a:p>
        <a:p>
          <a:r>
            <a:rPr lang="en-GB" sz="1400" dirty="0"/>
            <a:t>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8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8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800"/>
        </a:p>
      </dgm:t>
    </dgm:pt>
    <dgm:pt modelId="{6B46A27A-EEA3-4DEF-88A9-EE6B89B3C13C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600" dirty="0"/>
            <a:t>Capital letters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 sz="2400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 sz="2400"/>
        </a:p>
      </dgm:t>
    </dgm:pt>
    <dgm:pt modelId="{275B517B-D28C-4018-885D-E41B1C60DA7B}">
      <dgm:prSet phldrT="[Text]" custT="1"/>
      <dgm:spPr/>
      <dgm:t>
        <a:bodyPr/>
        <a:lstStyle/>
        <a:p>
          <a:r>
            <a:rPr lang="en-GB" sz="1050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 sz="2400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 sz="2400"/>
        </a:p>
      </dgm:t>
    </dgm:pt>
    <dgm:pt modelId="{F55D5C05-1C41-4206-BEC6-41F988B5E094}">
      <dgm:prSet phldrT="[Text]" custT="1"/>
      <dgm:spPr/>
      <dgm:t>
        <a:bodyPr/>
        <a:lstStyle/>
        <a:p>
          <a:r>
            <a:rPr lang="en-GB" sz="1050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 sz="2400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 sz="2400"/>
        </a:p>
      </dgm:t>
    </dgm:pt>
    <dgm:pt modelId="{3BE4626B-A37C-40E0-8A06-A0D67C46CA89}">
      <dgm:prSet phldrT="[Text]" custT="1"/>
      <dgm:spPr/>
      <dgm:t>
        <a:bodyPr/>
        <a:lstStyle/>
        <a:p>
          <a:r>
            <a:rPr lang="en-GB" sz="1050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 sz="2400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 sz="2400"/>
        </a:p>
      </dgm:t>
    </dgm:pt>
    <dgm:pt modelId="{F0877716-ED22-4B74-95BF-FDDF875A0B1E}">
      <dgm:prSet phldrT="[Text]" custT="1"/>
      <dgm:spPr/>
      <dgm:t>
        <a:bodyPr/>
        <a:lstStyle/>
        <a:p>
          <a:r>
            <a:rPr lang="en-GB" sz="1050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 sz="2400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 sz="2400"/>
        </a:p>
      </dgm:t>
    </dgm:pt>
    <dgm:pt modelId="{57402AC5-9B4E-4FBD-956B-206E1C900137}">
      <dgm:prSet phldrT="[Text]" custT="1"/>
      <dgm:spPr/>
      <dgm:t>
        <a:bodyPr/>
        <a:lstStyle/>
        <a:p>
          <a:r>
            <a:rPr lang="en-GB" sz="1050" dirty="0"/>
            <a:t>Parentheses</a:t>
          </a:r>
        </a:p>
      </dgm:t>
    </dgm:pt>
    <dgm:pt modelId="{08E8053B-4EDD-49F6-84D1-FF3FFA7B3A16}" type="parTrans" cxnId="{92E3D3EB-AA90-4FFF-9C83-E3FC5A7F87A6}">
      <dgm:prSet/>
      <dgm:spPr/>
      <dgm:t>
        <a:bodyPr/>
        <a:lstStyle/>
        <a:p>
          <a:endParaRPr lang="en-GB" sz="2400"/>
        </a:p>
      </dgm:t>
    </dgm:pt>
    <dgm:pt modelId="{54521CE7-41AB-4370-8C84-442138495D16}" type="sibTrans" cxnId="{92E3D3EB-AA90-4FFF-9C83-E3FC5A7F87A6}">
      <dgm:prSet/>
      <dgm:spPr/>
      <dgm:t>
        <a:bodyPr/>
        <a:lstStyle/>
        <a:p>
          <a:endParaRPr lang="en-GB" sz="2400"/>
        </a:p>
      </dgm:t>
    </dgm:pt>
    <dgm:pt modelId="{2F875F7C-A86C-47C2-BC4A-420AD5B75472}">
      <dgm:prSet phldrT="[Text]" custT="1"/>
      <dgm:spPr/>
      <dgm:t>
        <a:bodyPr/>
        <a:lstStyle/>
        <a:p>
          <a:r>
            <a:rPr lang="en-GB" sz="1050" dirty="0"/>
            <a:t>Bullet points</a:t>
          </a:r>
        </a:p>
      </dgm:t>
    </dgm:pt>
    <dgm:pt modelId="{9226BD74-E7E1-4401-AF8C-75516B52363D}" type="parTrans" cxnId="{D6AF9023-6F3B-44AB-A6E1-F2CEEB7FCD94}">
      <dgm:prSet/>
      <dgm:spPr/>
      <dgm:t>
        <a:bodyPr/>
        <a:lstStyle/>
        <a:p>
          <a:endParaRPr lang="en-GB" sz="2400"/>
        </a:p>
      </dgm:t>
    </dgm:pt>
    <dgm:pt modelId="{5146DC0D-F109-4B54-BC5C-017401FDDE36}" type="sibTrans" cxnId="{D6AF9023-6F3B-44AB-A6E1-F2CEEB7FCD94}">
      <dgm:prSet/>
      <dgm:spPr/>
      <dgm:t>
        <a:bodyPr/>
        <a:lstStyle/>
        <a:p>
          <a:endParaRPr lang="en-GB" sz="2400"/>
        </a:p>
      </dgm:t>
    </dgm:pt>
    <dgm:pt modelId="{501D7263-CE93-436A-8693-DE0363BC79B6}">
      <dgm:prSet phldrT="[Text]" custT="1"/>
      <dgm:spPr/>
      <dgm:t>
        <a:bodyPr/>
        <a:lstStyle/>
        <a:p>
          <a:r>
            <a:rPr lang="en-GB" sz="1050" dirty="0"/>
            <a:t>Hyphens</a:t>
          </a:r>
        </a:p>
      </dgm:t>
    </dgm:pt>
    <dgm:pt modelId="{B28AD33A-96EB-40A0-9D82-3FB3F90E456C}" type="parTrans" cxnId="{00261EA3-BEB9-4315-943F-5A6914610242}">
      <dgm:prSet/>
      <dgm:spPr/>
      <dgm:t>
        <a:bodyPr/>
        <a:lstStyle/>
        <a:p>
          <a:endParaRPr lang="en-GB" sz="2400"/>
        </a:p>
      </dgm:t>
    </dgm:pt>
    <dgm:pt modelId="{D8B5CA0B-F64F-4C6A-8E18-4D613A41C29B}" type="sibTrans" cxnId="{00261EA3-BEB9-4315-943F-5A6914610242}">
      <dgm:prSet/>
      <dgm:spPr/>
      <dgm:t>
        <a:bodyPr/>
        <a:lstStyle/>
        <a:p>
          <a:endParaRPr lang="en-GB" sz="2400"/>
        </a:p>
      </dgm:t>
    </dgm:pt>
    <dgm:pt modelId="{0F6FC1CB-9761-4A32-8819-C9DD59DF63EB}">
      <dgm:prSet phldrT="[Text]" custT="1"/>
      <dgm:spPr/>
      <dgm:t>
        <a:bodyPr/>
        <a:lstStyle/>
        <a:p>
          <a:r>
            <a:rPr lang="en-GB" sz="1050" dirty="0"/>
            <a:t>Ellipses</a:t>
          </a:r>
        </a:p>
      </dgm:t>
    </dgm:pt>
    <dgm:pt modelId="{E9D4C2E3-8116-4B5E-BC64-E4A9D9436273}" type="parTrans" cxnId="{6EB573FF-5762-4E92-BFC1-A4D06FC20B1E}">
      <dgm:prSet/>
      <dgm:spPr/>
      <dgm:t>
        <a:bodyPr/>
        <a:lstStyle/>
        <a:p>
          <a:endParaRPr lang="en-GB" sz="2400"/>
        </a:p>
      </dgm:t>
    </dgm:pt>
    <dgm:pt modelId="{63C9ADA5-870D-4092-A52D-5B76A878A8AF}" type="sibTrans" cxnId="{6EB573FF-5762-4E92-BFC1-A4D06FC20B1E}">
      <dgm:prSet/>
      <dgm:spPr/>
      <dgm:t>
        <a:bodyPr/>
        <a:lstStyle/>
        <a:p>
          <a:endParaRPr lang="en-GB" sz="2400"/>
        </a:p>
      </dgm:t>
    </dgm:pt>
    <dgm:pt modelId="{B7E2B575-1601-49BD-94D0-DB902A6A9F14}">
      <dgm:prSet phldrT="[Text]" custT="1"/>
      <dgm:spPr/>
      <dgm:t>
        <a:bodyPr/>
        <a:lstStyle/>
        <a:p>
          <a:r>
            <a:rPr lang="en-GB" sz="1050"/>
            <a:t>Separate </a:t>
          </a:r>
          <a:r>
            <a:rPr lang="en-GB" sz="1050" dirty="0"/>
            <a:t>Clauses</a:t>
          </a:r>
        </a:p>
      </dgm:t>
    </dgm:pt>
    <dgm:pt modelId="{04F59D73-71C3-4473-805B-A87EC7743C30}" type="parTrans" cxnId="{B17EB1B4-0EEA-41F0-AB5A-EAD94C88F36C}">
      <dgm:prSet/>
      <dgm:spPr/>
      <dgm:t>
        <a:bodyPr/>
        <a:lstStyle/>
        <a:p>
          <a:endParaRPr lang="en-GB" sz="2400"/>
        </a:p>
      </dgm:t>
    </dgm:pt>
    <dgm:pt modelId="{EFA0B2A7-B0D3-4EB4-B306-2C403D66857F}" type="sibTrans" cxnId="{B17EB1B4-0EEA-41F0-AB5A-EAD94C88F36C}">
      <dgm:prSet/>
      <dgm:spPr/>
      <dgm:t>
        <a:bodyPr/>
        <a:lstStyle/>
        <a:p>
          <a:endParaRPr lang="en-GB" sz="2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 custScaleX="17859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10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10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10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10"/>
      <dgm:spPr/>
    </dgm:pt>
    <dgm:pt modelId="{DAF7E342-340C-409A-819C-257650B3B8C8}" type="pres">
      <dgm:prSet presAssocID="{275B517B-D28C-4018-885D-E41B1C60DA7B}" presName="hierChild3" presStyleCnt="0"/>
      <dgm:spPr/>
    </dgm:pt>
    <dgm:pt modelId="{D36C7C8D-7076-4EE3-A6EB-D9AFDACFC097}" type="pres">
      <dgm:prSet presAssocID="{74A6AD69-F06B-4F22-A3B2-D6AD04235DA8}" presName="Name19" presStyleLbl="parChTrans1D2" presStyleIdx="2" presStyleCnt="10"/>
      <dgm:spPr/>
    </dgm:pt>
    <dgm:pt modelId="{5CE091EF-9923-4B5F-BC5D-0040BC826A8D}" type="pres">
      <dgm:prSet presAssocID="{F55D5C05-1C41-4206-BEC6-41F988B5E094}" presName="Name21" presStyleCnt="0"/>
      <dgm:spPr/>
    </dgm:pt>
    <dgm:pt modelId="{3DDE2BDC-CE0A-49AF-86FB-F24B7991291D}" type="pres">
      <dgm:prSet presAssocID="{F55D5C05-1C41-4206-BEC6-41F988B5E094}" presName="level2Shape" presStyleLbl="node2" presStyleIdx="2" presStyleCnt="10"/>
      <dgm:spPr/>
    </dgm:pt>
    <dgm:pt modelId="{81B9B61D-46BF-4F0E-BF30-5760652EDA1D}" type="pres">
      <dgm:prSet presAssocID="{F55D5C05-1C41-4206-BEC6-41F988B5E094}" presName="hierChild3" presStyleCnt="0"/>
      <dgm:spPr/>
    </dgm:pt>
    <dgm:pt modelId="{63F438D0-A326-4EF9-85CF-14316A65445F}" type="pres">
      <dgm:prSet presAssocID="{A6F8987C-7DDA-459A-B3A6-DC6E89D700A2}" presName="Name19" presStyleLbl="parChTrans1D2" presStyleIdx="3" presStyleCnt="10"/>
      <dgm:spPr/>
    </dgm:pt>
    <dgm:pt modelId="{EA412692-545F-482D-ABE8-7EE2083EE128}" type="pres">
      <dgm:prSet presAssocID="{3BE4626B-A37C-40E0-8A06-A0D67C46CA89}" presName="Name21" presStyleCnt="0"/>
      <dgm:spPr/>
    </dgm:pt>
    <dgm:pt modelId="{5004C572-F784-43D3-8E6F-0F50FB34D745}" type="pres">
      <dgm:prSet presAssocID="{3BE4626B-A37C-40E0-8A06-A0D67C46CA89}" presName="level2Shape" presStyleLbl="node2" presStyleIdx="3" presStyleCnt="10"/>
      <dgm:spPr/>
    </dgm:pt>
    <dgm:pt modelId="{115E3B29-8137-48E7-A99A-3EC136BD01C4}" type="pres">
      <dgm:prSet presAssocID="{3BE4626B-A37C-40E0-8A06-A0D67C46CA89}" presName="hierChild3" presStyleCnt="0"/>
      <dgm:spPr/>
    </dgm:pt>
    <dgm:pt modelId="{EFDCDFAB-B67C-400E-AF8C-AF531BC471BC}" type="pres">
      <dgm:prSet presAssocID="{AC0B3E1B-E772-43A3-9403-15D1BC4ED35E}" presName="Name19" presStyleLbl="parChTrans1D2" presStyleIdx="4" presStyleCnt="10"/>
      <dgm:spPr/>
    </dgm:pt>
    <dgm:pt modelId="{7E800DAC-0BAE-44A8-8630-B2E502934C89}" type="pres">
      <dgm:prSet presAssocID="{F0877716-ED22-4B74-95BF-FDDF875A0B1E}" presName="Name21" presStyleCnt="0"/>
      <dgm:spPr/>
    </dgm:pt>
    <dgm:pt modelId="{9E014805-FA51-41BD-9A7F-FF2676B32954}" type="pres">
      <dgm:prSet presAssocID="{F0877716-ED22-4B74-95BF-FDDF875A0B1E}" presName="level2Shape" presStyleLbl="node2" presStyleIdx="4" presStyleCnt="10"/>
      <dgm:spPr/>
    </dgm:pt>
    <dgm:pt modelId="{46DBE13A-FB2B-4C68-89C0-4933B1F9D8FC}" type="pres">
      <dgm:prSet presAssocID="{F0877716-ED22-4B74-95BF-FDDF875A0B1E}" presName="hierChild3" presStyleCnt="0"/>
      <dgm:spPr/>
    </dgm:pt>
    <dgm:pt modelId="{F226407F-991C-4704-BCC3-5115BD3EB2BC}" type="pres">
      <dgm:prSet presAssocID="{08E8053B-4EDD-49F6-84D1-FF3FFA7B3A16}" presName="Name19" presStyleLbl="parChTrans1D2" presStyleIdx="5" presStyleCnt="10"/>
      <dgm:spPr/>
    </dgm:pt>
    <dgm:pt modelId="{495A6EFD-946E-4201-9D1C-C205140D40C2}" type="pres">
      <dgm:prSet presAssocID="{57402AC5-9B4E-4FBD-956B-206E1C900137}" presName="Name21" presStyleCnt="0"/>
      <dgm:spPr/>
    </dgm:pt>
    <dgm:pt modelId="{54A49BA7-600B-4571-9531-1616882BD933}" type="pres">
      <dgm:prSet presAssocID="{57402AC5-9B4E-4FBD-956B-206E1C900137}" presName="level2Shape" presStyleLbl="node2" presStyleIdx="5" presStyleCnt="10"/>
      <dgm:spPr/>
    </dgm:pt>
    <dgm:pt modelId="{050FE932-6A37-4779-ACC3-B68C0B957411}" type="pres">
      <dgm:prSet presAssocID="{57402AC5-9B4E-4FBD-956B-206E1C900137}" presName="hierChild3" presStyleCnt="0"/>
      <dgm:spPr/>
    </dgm:pt>
    <dgm:pt modelId="{CE5FCCDA-7690-41FB-B3B8-6326A430F925}" type="pres">
      <dgm:prSet presAssocID="{9226BD74-E7E1-4401-AF8C-75516B52363D}" presName="Name19" presStyleLbl="parChTrans1D2" presStyleIdx="6" presStyleCnt="10"/>
      <dgm:spPr/>
    </dgm:pt>
    <dgm:pt modelId="{B43B1E44-5805-4954-8F6E-C49DEC2431A7}" type="pres">
      <dgm:prSet presAssocID="{2F875F7C-A86C-47C2-BC4A-420AD5B75472}" presName="Name21" presStyleCnt="0"/>
      <dgm:spPr/>
    </dgm:pt>
    <dgm:pt modelId="{6EC9270E-FBC8-4511-B880-2DB35072BBBE}" type="pres">
      <dgm:prSet presAssocID="{2F875F7C-A86C-47C2-BC4A-420AD5B75472}" presName="level2Shape" presStyleLbl="node2" presStyleIdx="6" presStyleCnt="10"/>
      <dgm:spPr/>
    </dgm:pt>
    <dgm:pt modelId="{01E4E730-F613-43DD-AEAF-5EE603B723EC}" type="pres">
      <dgm:prSet presAssocID="{2F875F7C-A86C-47C2-BC4A-420AD5B75472}" presName="hierChild3" presStyleCnt="0"/>
      <dgm:spPr/>
    </dgm:pt>
    <dgm:pt modelId="{10E1A924-8714-4303-A5C7-6A97C1D00388}" type="pres">
      <dgm:prSet presAssocID="{B28AD33A-96EB-40A0-9D82-3FB3F90E456C}" presName="Name19" presStyleLbl="parChTrans1D2" presStyleIdx="7" presStyleCnt="10"/>
      <dgm:spPr/>
    </dgm:pt>
    <dgm:pt modelId="{C3C978ED-8FE6-4D55-8CE1-CEF21B888A80}" type="pres">
      <dgm:prSet presAssocID="{501D7263-CE93-436A-8693-DE0363BC79B6}" presName="Name21" presStyleCnt="0"/>
      <dgm:spPr/>
    </dgm:pt>
    <dgm:pt modelId="{B4E0E6C7-B0BC-4E58-AA61-D28A4103525D}" type="pres">
      <dgm:prSet presAssocID="{501D7263-CE93-436A-8693-DE0363BC79B6}" presName="level2Shape" presStyleLbl="node2" presStyleIdx="7" presStyleCnt="10"/>
      <dgm:spPr/>
    </dgm:pt>
    <dgm:pt modelId="{C3CFDDF2-D23D-4BF6-89AB-CEBB8EFCA81D}" type="pres">
      <dgm:prSet presAssocID="{501D7263-CE93-436A-8693-DE0363BC79B6}" presName="hierChild3" presStyleCnt="0"/>
      <dgm:spPr/>
    </dgm:pt>
    <dgm:pt modelId="{E859FA50-43F9-487A-9257-20C03536736C}" type="pres">
      <dgm:prSet presAssocID="{E9D4C2E3-8116-4B5E-BC64-E4A9D9436273}" presName="Name19" presStyleLbl="parChTrans1D2" presStyleIdx="8" presStyleCnt="10"/>
      <dgm:spPr/>
    </dgm:pt>
    <dgm:pt modelId="{41209099-796C-46A3-AFDE-35E53A36DC99}" type="pres">
      <dgm:prSet presAssocID="{0F6FC1CB-9761-4A32-8819-C9DD59DF63EB}" presName="Name21" presStyleCnt="0"/>
      <dgm:spPr/>
    </dgm:pt>
    <dgm:pt modelId="{2420522A-2556-4EDB-8CEE-6203BEE52CF6}" type="pres">
      <dgm:prSet presAssocID="{0F6FC1CB-9761-4A32-8819-C9DD59DF63EB}" presName="level2Shape" presStyleLbl="node2" presStyleIdx="8" presStyleCnt="10"/>
      <dgm:spPr/>
    </dgm:pt>
    <dgm:pt modelId="{E3B9A20C-9943-4A07-8780-ED259D5C90EF}" type="pres">
      <dgm:prSet presAssocID="{0F6FC1CB-9761-4A32-8819-C9DD59DF63EB}" presName="hierChild3" presStyleCnt="0"/>
      <dgm:spPr/>
    </dgm:pt>
    <dgm:pt modelId="{2AB05D2E-4CB8-45BE-88EC-E589044466A5}" type="pres">
      <dgm:prSet presAssocID="{04F59D73-71C3-4473-805B-A87EC7743C30}" presName="Name19" presStyleLbl="parChTrans1D2" presStyleIdx="9" presStyleCnt="10"/>
      <dgm:spPr/>
    </dgm:pt>
    <dgm:pt modelId="{942B9419-2744-4541-ACFF-3A30C2D2B1EB}" type="pres">
      <dgm:prSet presAssocID="{B7E2B575-1601-49BD-94D0-DB902A6A9F14}" presName="Name21" presStyleCnt="0"/>
      <dgm:spPr/>
    </dgm:pt>
    <dgm:pt modelId="{127EADA8-5BA6-4384-B354-EBE4524EE1AA}" type="pres">
      <dgm:prSet presAssocID="{B7E2B575-1601-49BD-94D0-DB902A6A9F14}" presName="level2Shape" presStyleLbl="node2" presStyleIdx="9" presStyleCnt="10"/>
      <dgm:spPr/>
    </dgm:pt>
    <dgm:pt modelId="{244E63AA-5644-4D8F-8F8F-92BBA91C34F3}" type="pres">
      <dgm:prSet presAssocID="{B7E2B575-1601-49BD-94D0-DB902A6A9F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CDC8960A-DCA3-4554-8CE5-D39851D2CCF3}" type="presOf" srcId="{3BE4626B-A37C-40E0-8A06-A0D67C46CA89}" destId="{5004C572-F784-43D3-8E6F-0F50FB34D745}" srcOrd="0" destOrd="0" presId="urn:microsoft.com/office/officeart/2005/8/layout/hierarchy6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D6AF9023-6F3B-44AB-A6E1-F2CEEB7FCD94}" srcId="{E4077D0A-89B9-48D0-B430-37B0E120FC14}" destId="{2F875F7C-A86C-47C2-BC4A-420AD5B75472}" srcOrd="6" destOrd="0" parTransId="{9226BD74-E7E1-4401-AF8C-75516B52363D}" sibTransId="{5146DC0D-F109-4B54-BC5C-017401FDDE36}"/>
    <dgm:cxn modelId="{D8DB9F25-EC4D-4D90-A041-566CBD029842}" type="presOf" srcId="{0F6FC1CB-9761-4A32-8819-C9DD59DF63EB}" destId="{2420522A-2556-4EDB-8CEE-6203BEE52CF6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0C040A28-7D6A-4410-8155-A73741FFA040}" type="presOf" srcId="{04F59D73-71C3-4473-805B-A87EC7743C30}" destId="{2AB05D2E-4CB8-45BE-88EC-E589044466A5}" srcOrd="0" destOrd="0" presId="urn:microsoft.com/office/officeart/2005/8/layout/hierarchy6"/>
    <dgm:cxn modelId="{07E96C45-BEAC-40C6-8678-21D3591CAD3A}" type="presOf" srcId="{9226BD74-E7E1-4401-AF8C-75516B52363D}" destId="{CE5FCCDA-7690-41FB-B3B8-6326A430F925}" srcOrd="0" destOrd="0" presId="urn:microsoft.com/office/officeart/2005/8/layout/hierarchy6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CA2FCC7C-DA1B-4AD7-AEA8-C76F9C1B8A1B}" type="presOf" srcId="{B28AD33A-96EB-40A0-9D82-3FB3F90E456C}" destId="{10E1A924-8714-4303-A5C7-6A97C1D00388}" srcOrd="0" destOrd="0" presId="urn:microsoft.com/office/officeart/2005/8/layout/hierarchy6"/>
    <dgm:cxn modelId="{2083D07E-31F8-4AFF-AEF7-BBF115CEC115}" type="presOf" srcId="{57402AC5-9B4E-4FBD-956B-206E1C900137}" destId="{54A49BA7-600B-4571-9531-1616882BD933}" srcOrd="0" destOrd="0" presId="urn:microsoft.com/office/officeart/2005/8/layout/hierarchy6"/>
    <dgm:cxn modelId="{CADDB190-2475-423E-B1D5-8F099FEC0A67}" type="presOf" srcId="{B7E2B575-1601-49BD-94D0-DB902A6A9F14}" destId="{127EADA8-5BA6-4384-B354-EBE4524EE1AA}" srcOrd="0" destOrd="0" presId="urn:microsoft.com/office/officeart/2005/8/layout/hierarchy6"/>
    <dgm:cxn modelId="{14E06895-F37E-4AA4-93EF-814E9321F2B4}" type="presOf" srcId="{F0877716-ED22-4B74-95BF-FDDF875A0B1E}" destId="{9E014805-FA51-41BD-9A7F-FF2676B32954}" srcOrd="0" destOrd="0" presId="urn:microsoft.com/office/officeart/2005/8/layout/hierarchy6"/>
    <dgm:cxn modelId="{00261EA3-BEB9-4315-943F-5A6914610242}" srcId="{E4077D0A-89B9-48D0-B430-37B0E120FC14}" destId="{501D7263-CE93-436A-8693-DE0363BC79B6}" srcOrd="7" destOrd="0" parTransId="{B28AD33A-96EB-40A0-9D82-3FB3F90E456C}" sibTransId="{D8B5CA0B-F64F-4C6A-8E18-4D613A41C29B}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EEB288A7-D182-4A33-9F89-AB76D4C224B3}" type="presOf" srcId="{08E8053B-4EDD-49F6-84D1-FF3FFA7B3A16}" destId="{F226407F-991C-4704-BCC3-5115BD3EB2BC}" srcOrd="0" destOrd="0" presId="urn:microsoft.com/office/officeart/2005/8/layout/hierarchy6"/>
    <dgm:cxn modelId="{B17EB1B4-0EEA-41F0-AB5A-EAD94C88F36C}" srcId="{E4077D0A-89B9-48D0-B430-37B0E120FC14}" destId="{B7E2B575-1601-49BD-94D0-DB902A6A9F14}" srcOrd="9" destOrd="0" parTransId="{04F59D73-71C3-4473-805B-A87EC7743C30}" sibTransId="{EFA0B2A7-B0D3-4EB4-B306-2C403D66857F}"/>
    <dgm:cxn modelId="{35304CB6-78EE-4F5E-8AFF-2AF5E9B4825A}" type="presOf" srcId="{74A6AD69-F06B-4F22-A3B2-D6AD04235DA8}" destId="{D36C7C8D-7076-4EE3-A6EB-D9AFDACFC097}" srcOrd="0" destOrd="0" presId="urn:microsoft.com/office/officeart/2005/8/layout/hierarchy6"/>
    <dgm:cxn modelId="{7DF2BCB7-36EE-4720-ACE6-B53E1922460A}" type="presOf" srcId="{E9D4C2E3-8116-4B5E-BC64-E4A9D9436273}" destId="{E859FA50-43F9-487A-9257-20C03536736C}" srcOrd="0" destOrd="0" presId="urn:microsoft.com/office/officeart/2005/8/layout/hierarchy6"/>
    <dgm:cxn modelId="{A3633CB8-0F0B-4DDD-A538-0899B22FCB00}" type="presOf" srcId="{A6F8987C-7DDA-459A-B3A6-DC6E89D700A2}" destId="{63F438D0-A326-4EF9-85CF-14316A65445F}" srcOrd="0" destOrd="0" presId="urn:microsoft.com/office/officeart/2005/8/layout/hierarchy6"/>
    <dgm:cxn modelId="{1B3738BB-06BB-4356-BAF2-AAB3D903ACC6}" type="presOf" srcId="{2F875F7C-A86C-47C2-BC4A-420AD5B75472}" destId="{6EC9270E-FBC8-4511-B880-2DB35072BBBE}" srcOrd="0" destOrd="0" presId="urn:microsoft.com/office/officeart/2005/8/layout/hierarchy6"/>
    <dgm:cxn modelId="{1BDED9C5-0F44-45EF-87E6-1B8DE730617F}" type="presOf" srcId="{AC0B3E1B-E772-43A3-9403-15D1BC4ED35E}" destId="{EFDCDFAB-B67C-400E-AF8C-AF531BC471BC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74E1DDE2-A8FC-42C7-9FC8-21A5D03E5DBA}" type="presOf" srcId="{F55D5C05-1C41-4206-BEC6-41F988B5E094}" destId="{3DDE2BDC-CE0A-49AF-86FB-F24B7991291D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92E3D3EB-AA90-4FFF-9C83-E3FC5A7F87A6}" srcId="{E4077D0A-89B9-48D0-B430-37B0E120FC14}" destId="{57402AC5-9B4E-4FBD-956B-206E1C900137}" srcOrd="5" destOrd="0" parTransId="{08E8053B-4EDD-49F6-84D1-FF3FFA7B3A16}" sibTransId="{54521CE7-41AB-4370-8C84-442138495D16}"/>
    <dgm:cxn modelId="{7A95EFFC-82E7-4D1C-8C50-96DE2167236A}" type="presOf" srcId="{501D7263-CE93-436A-8693-DE0363BC79B6}" destId="{B4E0E6C7-B0BC-4E58-AA61-D28A4103525D}" srcOrd="0" destOrd="0" presId="urn:microsoft.com/office/officeart/2005/8/layout/hierarchy6"/>
    <dgm:cxn modelId="{6EB573FF-5762-4E92-BFC1-A4D06FC20B1E}" srcId="{E4077D0A-89B9-48D0-B430-37B0E120FC14}" destId="{0F6FC1CB-9761-4A32-8819-C9DD59DF63EB}" srcOrd="8" destOrd="0" parTransId="{E9D4C2E3-8116-4B5E-BC64-E4A9D9436273}" sibTransId="{63C9ADA5-870D-4092-A52D-5B76A878A8AF}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ECA023CD-6D28-4298-A0C3-6A2209EEECFD}" type="presParOf" srcId="{7E6E872F-0F59-4FDB-86CD-2952B89CC653}" destId="{D36C7C8D-7076-4EE3-A6EB-D9AFDACFC097}" srcOrd="4" destOrd="0" presId="urn:microsoft.com/office/officeart/2005/8/layout/hierarchy6"/>
    <dgm:cxn modelId="{F5CD8890-74FD-493D-A339-403477C699FA}" type="presParOf" srcId="{7E6E872F-0F59-4FDB-86CD-2952B89CC653}" destId="{5CE091EF-9923-4B5F-BC5D-0040BC826A8D}" srcOrd="5" destOrd="0" presId="urn:microsoft.com/office/officeart/2005/8/layout/hierarchy6"/>
    <dgm:cxn modelId="{11E26367-E21A-4F1F-956F-ED94481D5B6A}" type="presParOf" srcId="{5CE091EF-9923-4B5F-BC5D-0040BC826A8D}" destId="{3DDE2BDC-CE0A-49AF-86FB-F24B7991291D}" srcOrd="0" destOrd="0" presId="urn:microsoft.com/office/officeart/2005/8/layout/hierarchy6"/>
    <dgm:cxn modelId="{E2EDB20D-69D2-43F1-9D28-27857E74B5C9}" type="presParOf" srcId="{5CE091EF-9923-4B5F-BC5D-0040BC826A8D}" destId="{81B9B61D-46BF-4F0E-BF30-5760652EDA1D}" srcOrd="1" destOrd="0" presId="urn:microsoft.com/office/officeart/2005/8/layout/hierarchy6"/>
    <dgm:cxn modelId="{7972E3C5-3553-4216-A5FB-EE1F277FA58A}" type="presParOf" srcId="{7E6E872F-0F59-4FDB-86CD-2952B89CC653}" destId="{63F438D0-A326-4EF9-85CF-14316A65445F}" srcOrd="6" destOrd="0" presId="urn:microsoft.com/office/officeart/2005/8/layout/hierarchy6"/>
    <dgm:cxn modelId="{1A5B44F5-F674-43B8-BEF9-2F5E4D946F12}" type="presParOf" srcId="{7E6E872F-0F59-4FDB-86CD-2952B89CC653}" destId="{EA412692-545F-482D-ABE8-7EE2083EE128}" srcOrd="7" destOrd="0" presId="urn:microsoft.com/office/officeart/2005/8/layout/hierarchy6"/>
    <dgm:cxn modelId="{3388791B-001B-4642-B53C-4D26B7309C6E}" type="presParOf" srcId="{EA412692-545F-482D-ABE8-7EE2083EE128}" destId="{5004C572-F784-43D3-8E6F-0F50FB34D745}" srcOrd="0" destOrd="0" presId="urn:microsoft.com/office/officeart/2005/8/layout/hierarchy6"/>
    <dgm:cxn modelId="{42846CB3-C2EC-48C5-B441-B0ADDEFAB934}" type="presParOf" srcId="{EA412692-545F-482D-ABE8-7EE2083EE128}" destId="{115E3B29-8137-48E7-A99A-3EC136BD01C4}" srcOrd="1" destOrd="0" presId="urn:microsoft.com/office/officeart/2005/8/layout/hierarchy6"/>
    <dgm:cxn modelId="{5BD41685-230B-4DBF-AC0C-8CF1D4497F54}" type="presParOf" srcId="{7E6E872F-0F59-4FDB-86CD-2952B89CC653}" destId="{EFDCDFAB-B67C-400E-AF8C-AF531BC471BC}" srcOrd="8" destOrd="0" presId="urn:microsoft.com/office/officeart/2005/8/layout/hierarchy6"/>
    <dgm:cxn modelId="{1973EE50-326C-4C1E-B46C-4AF00B6A1257}" type="presParOf" srcId="{7E6E872F-0F59-4FDB-86CD-2952B89CC653}" destId="{7E800DAC-0BAE-44A8-8630-B2E502934C89}" srcOrd="9" destOrd="0" presId="urn:microsoft.com/office/officeart/2005/8/layout/hierarchy6"/>
    <dgm:cxn modelId="{91B19D76-D9D5-439E-A482-7771EAB53F87}" type="presParOf" srcId="{7E800DAC-0BAE-44A8-8630-B2E502934C89}" destId="{9E014805-FA51-41BD-9A7F-FF2676B32954}" srcOrd="0" destOrd="0" presId="urn:microsoft.com/office/officeart/2005/8/layout/hierarchy6"/>
    <dgm:cxn modelId="{70F8A205-1DA6-42B4-8359-CBC85AD27ED1}" type="presParOf" srcId="{7E800DAC-0BAE-44A8-8630-B2E502934C89}" destId="{46DBE13A-FB2B-4C68-89C0-4933B1F9D8FC}" srcOrd="1" destOrd="0" presId="urn:microsoft.com/office/officeart/2005/8/layout/hierarchy6"/>
    <dgm:cxn modelId="{441FB567-F7BA-4FA5-B8BE-331B262EFC6F}" type="presParOf" srcId="{7E6E872F-0F59-4FDB-86CD-2952B89CC653}" destId="{F226407F-991C-4704-BCC3-5115BD3EB2BC}" srcOrd="10" destOrd="0" presId="urn:microsoft.com/office/officeart/2005/8/layout/hierarchy6"/>
    <dgm:cxn modelId="{3E83E955-27A8-4AED-9D58-41B37C0D911B}" type="presParOf" srcId="{7E6E872F-0F59-4FDB-86CD-2952B89CC653}" destId="{495A6EFD-946E-4201-9D1C-C205140D40C2}" srcOrd="11" destOrd="0" presId="urn:microsoft.com/office/officeart/2005/8/layout/hierarchy6"/>
    <dgm:cxn modelId="{E6CB931E-27CE-424B-9EC6-EF20911529DF}" type="presParOf" srcId="{495A6EFD-946E-4201-9D1C-C205140D40C2}" destId="{54A49BA7-600B-4571-9531-1616882BD933}" srcOrd="0" destOrd="0" presId="urn:microsoft.com/office/officeart/2005/8/layout/hierarchy6"/>
    <dgm:cxn modelId="{B9C37753-CF6C-41B8-986A-492F9D72DE59}" type="presParOf" srcId="{495A6EFD-946E-4201-9D1C-C205140D40C2}" destId="{050FE932-6A37-4779-ACC3-B68C0B957411}" srcOrd="1" destOrd="0" presId="urn:microsoft.com/office/officeart/2005/8/layout/hierarchy6"/>
    <dgm:cxn modelId="{F5C9C71B-B51D-4932-BCC8-3E70ED3A4833}" type="presParOf" srcId="{7E6E872F-0F59-4FDB-86CD-2952B89CC653}" destId="{CE5FCCDA-7690-41FB-B3B8-6326A430F925}" srcOrd="12" destOrd="0" presId="urn:microsoft.com/office/officeart/2005/8/layout/hierarchy6"/>
    <dgm:cxn modelId="{1D684AF2-3EA5-4168-9D46-5E4F29E109BC}" type="presParOf" srcId="{7E6E872F-0F59-4FDB-86CD-2952B89CC653}" destId="{B43B1E44-5805-4954-8F6E-C49DEC2431A7}" srcOrd="13" destOrd="0" presId="urn:microsoft.com/office/officeart/2005/8/layout/hierarchy6"/>
    <dgm:cxn modelId="{996E86B0-EB5A-4B92-AD26-A25659D0472E}" type="presParOf" srcId="{B43B1E44-5805-4954-8F6E-C49DEC2431A7}" destId="{6EC9270E-FBC8-4511-B880-2DB35072BBBE}" srcOrd="0" destOrd="0" presId="urn:microsoft.com/office/officeart/2005/8/layout/hierarchy6"/>
    <dgm:cxn modelId="{C4F0C2C7-FA6A-4388-A4F5-9AC4DE79DCCE}" type="presParOf" srcId="{B43B1E44-5805-4954-8F6E-C49DEC2431A7}" destId="{01E4E730-F613-43DD-AEAF-5EE603B723EC}" srcOrd="1" destOrd="0" presId="urn:microsoft.com/office/officeart/2005/8/layout/hierarchy6"/>
    <dgm:cxn modelId="{BFC70F89-1F7D-4BBF-9838-F6B1D12033C1}" type="presParOf" srcId="{7E6E872F-0F59-4FDB-86CD-2952B89CC653}" destId="{10E1A924-8714-4303-A5C7-6A97C1D00388}" srcOrd="14" destOrd="0" presId="urn:microsoft.com/office/officeart/2005/8/layout/hierarchy6"/>
    <dgm:cxn modelId="{E8F4B06E-263D-4701-9868-41193DD41B9B}" type="presParOf" srcId="{7E6E872F-0F59-4FDB-86CD-2952B89CC653}" destId="{C3C978ED-8FE6-4D55-8CE1-CEF21B888A80}" srcOrd="15" destOrd="0" presId="urn:microsoft.com/office/officeart/2005/8/layout/hierarchy6"/>
    <dgm:cxn modelId="{85ADEB26-6DEE-4280-AC08-9B0A41117414}" type="presParOf" srcId="{C3C978ED-8FE6-4D55-8CE1-CEF21B888A80}" destId="{B4E0E6C7-B0BC-4E58-AA61-D28A4103525D}" srcOrd="0" destOrd="0" presId="urn:microsoft.com/office/officeart/2005/8/layout/hierarchy6"/>
    <dgm:cxn modelId="{D33BB179-2446-4F3F-A073-EECF10F9C3DD}" type="presParOf" srcId="{C3C978ED-8FE6-4D55-8CE1-CEF21B888A80}" destId="{C3CFDDF2-D23D-4BF6-89AB-CEBB8EFCA81D}" srcOrd="1" destOrd="0" presId="urn:microsoft.com/office/officeart/2005/8/layout/hierarchy6"/>
    <dgm:cxn modelId="{FDFEDFAB-7252-4BBA-8C26-80DF17631E55}" type="presParOf" srcId="{7E6E872F-0F59-4FDB-86CD-2952B89CC653}" destId="{E859FA50-43F9-487A-9257-20C03536736C}" srcOrd="16" destOrd="0" presId="urn:microsoft.com/office/officeart/2005/8/layout/hierarchy6"/>
    <dgm:cxn modelId="{F3C5B46F-99A5-44C6-A46E-477A762954EE}" type="presParOf" srcId="{7E6E872F-0F59-4FDB-86CD-2952B89CC653}" destId="{41209099-796C-46A3-AFDE-35E53A36DC99}" srcOrd="17" destOrd="0" presId="urn:microsoft.com/office/officeart/2005/8/layout/hierarchy6"/>
    <dgm:cxn modelId="{C6787C21-658E-4C53-BC1C-980A982183A8}" type="presParOf" srcId="{41209099-796C-46A3-AFDE-35E53A36DC99}" destId="{2420522A-2556-4EDB-8CEE-6203BEE52CF6}" srcOrd="0" destOrd="0" presId="urn:microsoft.com/office/officeart/2005/8/layout/hierarchy6"/>
    <dgm:cxn modelId="{93BC69AE-7A1D-4AD2-B89A-611778AA7774}" type="presParOf" srcId="{41209099-796C-46A3-AFDE-35E53A36DC99}" destId="{E3B9A20C-9943-4A07-8780-ED259D5C90EF}" srcOrd="1" destOrd="0" presId="urn:microsoft.com/office/officeart/2005/8/layout/hierarchy6"/>
    <dgm:cxn modelId="{9C737CFB-41E4-4B5D-B34E-1B68FF70D245}" type="presParOf" srcId="{7E6E872F-0F59-4FDB-86CD-2952B89CC653}" destId="{2AB05D2E-4CB8-45BE-88EC-E589044466A5}" srcOrd="18" destOrd="0" presId="urn:microsoft.com/office/officeart/2005/8/layout/hierarchy6"/>
    <dgm:cxn modelId="{549E7209-AACE-40A1-97D7-5B1C3CF63A7C}" type="presParOf" srcId="{7E6E872F-0F59-4FDB-86CD-2952B89CC653}" destId="{942B9419-2744-4541-ACFF-3A30C2D2B1EB}" srcOrd="19" destOrd="0" presId="urn:microsoft.com/office/officeart/2005/8/layout/hierarchy6"/>
    <dgm:cxn modelId="{1154CC8A-D413-4953-B041-F0F1518E2034}" type="presParOf" srcId="{942B9419-2744-4541-ACFF-3A30C2D2B1EB}" destId="{127EADA8-5BA6-4384-B354-EBE4524EE1AA}" srcOrd="0" destOrd="0" presId="urn:microsoft.com/office/officeart/2005/8/layout/hierarchy6"/>
    <dgm:cxn modelId="{56393258-DC93-4E55-BFA8-A5258463E4E1}" type="presParOf" srcId="{942B9419-2744-4541-ACFF-3A30C2D2B1EB}" destId="{244E63AA-5644-4D8F-8F8F-92BBA91C34F3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000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20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2000"/>
        </a:p>
      </dgm:t>
    </dgm:pt>
    <dgm:pt modelId="{6B46A27A-EEA3-4DEF-88A9-EE6B89B3C13C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000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 sz="2000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 sz="2000"/>
        </a:p>
      </dgm:t>
    </dgm:pt>
    <dgm:pt modelId="{275B517B-D28C-4018-885D-E41B1C60DA7B}">
      <dgm:prSet phldrT="[Text]" custT="1"/>
      <dgm:spPr/>
      <dgm:t>
        <a:bodyPr/>
        <a:lstStyle/>
        <a:p>
          <a:r>
            <a:rPr lang="en-GB" sz="1000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 sz="2000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 sz="2000"/>
        </a:p>
      </dgm:t>
    </dgm:pt>
    <dgm:pt modelId="{F55D5C05-1C41-4206-BEC6-41F988B5E094}">
      <dgm:prSet phldrT="[Text]" custT="1"/>
      <dgm:spPr/>
      <dgm:t>
        <a:bodyPr/>
        <a:lstStyle/>
        <a:p>
          <a:r>
            <a:rPr lang="en-GB" sz="1000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 sz="2000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 sz="2000"/>
        </a:p>
      </dgm:t>
    </dgm:pt>
    <dgm:pt modelId="{3BE4626B-A37C-40E0-8A06-A0D67C46CA89}">
      <dgm:prSet phldrT="[Text]" custT="1"/>
      <dgm:spPr/>
      <dgm:t>
        <a:bodyPr/>
        <a:lstStyle/>
        <a:p>
          <a:r>
            <a:rPr lang="en-GB" sz="1000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 sz="2000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 sz="2000"/>
        </a:p>
      </dgm:t>
    </dgm:pt>
    <dgm:pt modelId="{F0877716-ED22-4B74-95BF-FDDF875A0B1E}">
      <dgm:prSet phldrT="[Text]" custT="1"/>
      <dgm:spPr/>
      <dgm:t>
        <a:bodyPr/>
        <a:lstStyle/>
        <a:p>
          <a:r>
            <a:rPr lang="en-GB" sz="1000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 sz="2000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 sz="2000"/>
        </a:p>
      </dgm:t>
    </dgm:pt>
    <dgm:pt modelId="{2FCFA3E3-CBEE-4E6C-A6E3-92034FFCEAD4}">
      <dgm:prSet phldrT="[Text]" custT="1"/>
      <dgm:spPr/>
      <dgm:t>
        <a:bodyPr/>
        <a:lstStyle/>
        <a:p>
          <a:r>
            <a:rPr lang="en-GB" sz="1000" dirty="0"/>
            <a:t>Proper nouns</a:t>
          </a:r>
        </a:p>
      </dgm:t>
    </dgm:pt>
    <dgm:pt modelId="{48EF2F29-E149-4A5A-BC8F-48A4B2534035}" type="parTrans" cxnId="{A10C7495-8E16-4A8F-9B24-EA1CFA546CE8}">
      <dgm:prSet/>
      <dgm:spPr/>
      <dgm:t>
        <a:bodyPr/>
        <a:lstStyle/>
        <a:p>
          <a:endParaRPr lang="en-GB" sz="2000"/>
        </a:p>
      </dgm:t>
    </dgm:pt>
    <dgm:pt modelId="{A89A926A-3FCF-46BC-98ED-687F963A9698}" type="sibTrans" cxnId="{A10C7495-8E16-4A8F-9B24-EA1CFA546CE8}">
      <dgm:prSet/>
      <dgm:spPr/>
      <dgm:t>
        <a:bodyPr/>
        <a:lstStyle/>
        <a:p>
          <a:endParaRPr lang="en-GB" sz="2000"/>
        </a:p>
      </dgm:t>
    </dgm:pt>
    <dgm:pt modelId="{9FF70AF2-2993-409B-93E7-9F2BE59A706D}">
      <dgm:prSet phldrT="[Text]" custT="1"/>
      <dgm:spPr/>
      <dgm:t>
        <a:bodyPr/>
        <a:lstStyle/>
        <a:p>
          <a:r>
            <a:rPr lang="en-GB" sz="1000" dirty="0"/>
            <a:t>Personal Pronoun I</a:t>
          </a:r>
        </a:p>
      </dgm:t>
    </dgm:pt>
    <dgm:pt modelId="{4D54F679-4BEE-4FBA-9FC0-698CB06DDB9F}" type="parTrans" cxnId="{8C2F2DBC-C327-4669-A8D4-35005AB16889}">
      <dgm:prSet/>
      <dgm:spPr/>
      <dgm:t>
        <a:bodyPr/>
        <a:lstStyle/>
        <a:p>
          <a:endParaRPr lang="en-GB" sz="2000"/>
        </a:p>
      </dgm:t>
    </dgm:pt>
    <dgm:pt modelId="{94D0EFA6-B204-4A2E-A9D6-7E53AB1A4343}" type="sibTrans" cxnId="{8C2F2DBC-C327-4669-A8D4-35005AB16889}">
      <dgm:prSet/>
      <dgm:spPr/>
      <dgm:t>
        <a:bodyPr/>
        <a:lstStyle/>
        <a:p>
          <a:endParaRPr lang="en-GB" sz="2000"/>
        </a:p>
      </dgm:t>
    </dgm:pt>
    <dgm:pt modelId="{2973DAFC-97D6-46DC-B48E-84F2D95FD426}">
      <dgm:prSet phldrT="[Text]" custT="1"/>
      <dgm:spPr/>
      <dgm:t>
        <a:bodyPr/>
        <a:lstStyle/>
        <a:p>
          <a:r>
            <a:rPr lang="en-GB" sz="1000" dirty="0"/>
            <a:t>Start of sentences</a:t>
          </a:r>
        </a:p>
      </dgm:t>
    </dgm:pt>
    <dgm:pt modelId="{8676E68E-BE3A-4B55-86C6-EDD8A6FF3486}" type="parTrans" cxnId="{49D1D509-2514-4E22-999F-3CA8995C860F}">
      <dgm:prSet/>
      <dgm:spPr/>
      <dgm:t>
        <a:bodyPr/>
        <a:lstStyle/>
        <a:p>
          <a:endParaRPr lang="en-GB" sz="2000"/>
        </a:p>
      </dgm:t>
    </dgm:pt>
    <dgm:pt modelId="{D522FC68-E038-43E8-B917-D6E6FC34B38B}" type="sibTrans" cxnId="{49D1D509-2514-4E22-999F-3CA8995C860F}">
      <dgm:prSet/>
      <dgm:spPr/>
      <dgm:t>
        <a:bodyPr/>
        <a:lstStyle/>
        <a:p>
          <a:endParaRPr lang="en-GB" sz="2000"/>
        </a:p>
      </dgm:t>
    </dgm:pt>
    <dgm:pt modelId="{C2501B92-4BFE-4782-BA59-D27D14605BF7}">
      <dgm:prSet phldrT="[Text]" custT="1"/>
      <dgm:spPr/>
      <dgm:t>
        <a:bodyPr/>
        <a:lstStyle/>
        <a:p>
          <a:r>
            <a:rPr lang="en-GB" sz="1000" dirty="0"/>
            <a:t>Parentheses</a:t>
          </a:r>
        </a:p>
      </dgm:t>
    </dgm:pt>
    <dgm:pt modelId="{C3F99CAC-8746-4682-B464-760EB9EE8F63}" type="parTrans" cxnId="{F6C142E9-E620-49C1-8653-442A1313707C}">
      <dgm:prSet/>
      <dgm:spPr/>
      <dgm:t>
        <a:bodyPr/>
        <a:lstStyle/>
        <a:p>
          <a:endParaRPr lang="en-GB" sz="2000"/>
        </a:p>
      </dgm:t>
    </dgm:pt>
    <dgm:pt modelId="{5B1F2001-C134-4160-AECD-1E17BC1D6F92}" type="sibTrans" cxnId="{F6C142E9-E620-49C1-8653-442A1313707C}">
      <dgm:prSet/>
      <dgm:spPr/>
      <dgm:t>
        <a:bodyPr/>
        <a:lstStyle/>
        <a:p>
          <a:endParaRPr lang="en-GB" sz="2000"/>
        </a:p>
      </dgm:t>
    </dgm:pt>
    <dgm:pt modelId="{22848C74-8AA3-4719-BCD4-FF236D190EC2}">
      <dgm:prSet phldrT="[Text]" custT="1"/>
      <dgm:spPr/>
      <dgm:t>
        <a:bodyPr/>
        <a:lstStyle/>
        <a:p>
          <a:r>
            <a:rPr lang="en-GB" sz="1000" dirty="0"/>
            <a:t>Bullet points</a:t>
          </a:r>
        </a:p>
      </dgm:t>
    </dgm:pt>
    <dgm:pt modelId="{68C54648-E5A5-4055-A9FE-63C0A8482DDE}" type="parTrans" cxnId="{A72E5744-1320-43BB-98ED-DAEA84E97CE7}">
      <dgm:prSet/>
      <dgm:spPr/>
      <dgm:t>
        <a:bodyPr/>
        <a:lstStyle/>
        <a:p>
          <a:endParaRPr lang="en-GB" sz="2000"/>
        </a:p>
      </dgm:t>
    </dgm:pt>
    <dgm:pt modelId="{C51E45BC-3C00-46A9-B1C2-97D34692425A}" type="sibTrans" cxnId="{A72E5744-1320-43BB-98ED-DAEA84E97CE7}">
      <dgm:prSet/>
      <dgm:spPr/>
      <dgm:t>
        <a:bodyPr/>
        <a:lstStyle/>
        <a:p>
          <a:endParaRPr lang="en-GB" sz="2000"/>
        </a:p>
      </dgm:t>
    </dgm:pt>
    <dgm:pt modelId="{39BFD8B3-06BD-4866-AF83-7E231320C764}">
      <dgm:prSet phldrT="[Text]" custT="1"/>
      <dgm:spPr/>
      <dgm:t>
        <a:bodyPr/>
        <a:lstStyle/>
        <a:p>
          <a:r>
            <a:rPr lang="en-GB" sz="1000" dirty="0"/>
            <a:t>Hyphens</a:t>
          </a:r>
        </a:p>
      </dgm:t>
    </dgm:pt>
    <dgm:pt modelId="{6D897CAE-4D79-476B-8DCA-82477E5E87F0}" type="parTrans" cxnId="{EE474A42-137F-40A7-9C5A-565CF56BD8C1}">
      <dgm:prSet/>
      <dgm:spPr/>
      <dgm:t>
        <a:bodyPr/>
        <a:lstStyle/>
        <a:p>
          <a:endParaRPr lang="en-GB" sz="2000"/>
        </a:p>
      </dgm:t>
    </dgm:pt>
    <dgm:pt modelId="{78B09D35-1895-4CD6-8B55-DA30D06A1E79}" type="sibTrans" cxnId="{EE474A42-137F-40A7-9C5A-565CF56BD8C1}">
      <dgm:prSet/>
      <dgm:spPr/>
      <dgm:t>
        <a:bodyPr/>
        <a:lstStyle/>
        <a:p>
          <a:endParaRPr lang="en-GB" sz="2000"/>
        </a:p>
      </dgm:t>
    </dgm:pt>
    <dgm:pt modelId="{4D626584-020D-4ED7-AC4F-5FFCD73B126A}">
      <dgm:prSet phldrT="[Text]" custT="1"/>
      <dgm:spPr/>
      <dgm:t>
        <a:bodyPr/>
        <a:lstStyle/>
        <a:p>
          <a:r>
            <a:rPr lang="en-GB" sz="1000" dirty="0"/>
            <a:t>Ellipses</a:t>
          </a:r>
        </a:p>
      </dgm:t>
    </dgm:pt>
    <dgm:pt modelId="{BFC84195-F6A9-4B58-843E-41DD37E74048}" type="parTrans" cxnId="{CB2F2FDF-16A5-407E-9970-0D985245D832}">
      <dgm:prSet/>
      <dgm:spPr/>
      <dgm:t>
        <a:bodyPr/>
        <a:lstStyle/>
        <a:p>
          <a:endParaRPr lang="en-GB" sz="2000"/>
        </a:p>
      </dgm:t>
    </dgm:pt>
    <dgm:pt modelId="{25FCA3C8-346B-4BB5-854A-7F1B30ACD600}" type="sibTrans" cxnId="{CB2F2FDF-16A5-407E-9970-0D985245D832}">
      <dgm:prSet/>
      <dgm:spPr/>
      <dgm:t>
        <a:bodyPr/>
        <a:lstStyle/>
        <a:p>
          <a:endParaRPr lang="en-GB" sz="2000"/>
        </a:p>
      </dgm:t>
    </dgm:pt>
    <dgm:pt modelId="{623E6F9D-5B88-4A75-9F87-52ACA9A5968F}">
      <dgm:prSet phldrT="[Text]" custT="1"/>
      <dgm:spPr/>
      <dgm:t>
        <a:bodyPr/>
        <a:lstStyle/>
        <a:p>
          <a:r>
            <a:rPr lang="en-GB" sz="1000"/>
            <a:t>Separate </a:t>
          </a:r>
          <a:r>
            <a:rPr lang="en-GB" sz="1000" dirty="0"/>
            <a:t>Clauses</a:t>
          </a:r>
        </a:p>
      </dgm:t>
    </dgm:pt>
    <dgm:pt modelId="{03576729-6C06-43B5-A87B-3F612FFFA08F}" type="parTrans" cxnId="{C0CA3A8C-292C-4C9A-843F-C839FD147A0F}">
      <dgm:prSet/>
      <dgm:spPr/>
      <dgm:t>
        <a:bodyPr/>
        <a:lstStyle/>
        <a:p>
          <a:endParaRPr lang="en-GB" sz="2000"/>
        </a:p>
      </dgm:t>
    </dgm:pt>
    <dgm:pt modelId="{2B2724A2-7031-40EC-AA6E-70B78991F8AA}" type="sibTrans" cxnId="{C0CA3A8C-292C-4C9A-843F-C839FD147A0F}">
      <dgm:prSet/>
      <dgm:spPr/>
      <dgm:t>
        <a:bodyPr/>
        <a:lstStyle/>
        <a:p>
          <a:endParaRPr lang="en-GB" sz="20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10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10"/>
      <dgm:spPr/>
    </dgm:pt>
    <dgm:pt modelId="{CF11AB76-A66A-47EC-92E9-DF36ED7AAFA9}" type="pres">
      <dgm:prSet presAssocID="{6B46A27A-EEA3-4DEF-88A9-EE6B89B3C13C}" presName="hierChild3" presStyleCnt="0"/>
      <dgm:spPr/>
    </dgm:pt>
    <dgm:pt modelId="{D36B859B-AC7C-42A8-8CF0-D4FB726F640B}" type="pres">
      <dgm:prSet presAssocID="{48EF2F29-E149-4A5A-BC8F-48A4B2534035}" presName="Name19" presStyleLbl="parChTrans1D3" presStyleIdx="0" presStyleCnt="3"/>
      <dgm:spPr/>
    </dgm:pt>
    <dgm:pt modelId="{D5418CCC-AA8F-407F-8397-A18815CEE266}" type="pres">
      <dgm:prSet presAssocID="{2FCFA3E3-CBEE-4E6C-A6E3-92034FFCEAD4}" presName="Name21" presStyleCnt="0"/>
      <dgm:spPr/>
    </dgm:pt>
    <dgm:pt modelId="{59183FBA-321E-493B-85F7-5E91C5745348}" type="pres">
      <dgm:prSet presAssocID="{2FCFA3E3-CBEE-4E6C-A6E3-92034FFCEAD4}" presName="level2Shape" presStyleLbl="node3" presStyleIdx="0" presStyleCnt="3"/>
      <dgm:spPr/>
    </dgm:pt>
    <dgm:pt modelId="{DE5E53FB-4D85-4E22-8E0C-9F2376B8688C}" type="pres">
      <dgm:prSet presAssocID="{2FCFA3E3-CBEE-4E6C-A6E3-92034FFCEAD4}" presName="hierChild3" presStyleCnt="0"/>
      <dgm:spPr/>
    </dgm:pt>
    <dgm:pt modelId="{E3DF7CFD-D769-4DF5-BCB4-4DF4842B8191}" type="pres">
      <dgm:prSet presAssocID="{4D54F679-4BEE-4FBA-9FC0-698CB06DDB9F}" presName="Name19" presStyleLbl="parChTrans1D3" presStyleIdx="1" presStyleCnt="3"/>
      <dgm:spPr/>
    </dgm:pt>
    <dgm:pt modelId="{AF9CA16E-1AF3-4F50-B61E-A593F192854D}" type="pres">
      <dgm:prSet presAssocID="{9FF70AF2-2993-409B-93E7-9F2BE59A706D}" presName="Name21" presStyleCnt="0"/>
      <dgm:spPr/>
    </dgm:pt>
    <dgm:pt modelId="{FCF7CD56-C36C-4C62-8A00-67E800284773}" type="pres">
      <dgm:prSet presAssocID="{9FF70AF2-2993-409B-93E7-9F2BE59A706D}" presName="level2Shape" presStyleLbl="node3" presStyleIdx="1" presStyleCnt="3"/>
      <dgm:spPr/>
    </dgm:pt>
    <dgm:pt modelId="{B22A0B7F-2F23-4BDC-949F-AAC2A46BFDA7}" type="pres">
      <dgm:prSet presAssocID="{9FF70AF2-2993-409B-93E7-9F2BE59A706D}" presName="hierChild3" presStyleCnt="0"/>
      <dgm:spPr/>
    </dgm:pt>
    <dgm:pt modelId="{2166EF52-ABC4-484B-9863-5246B7D69BBE}" type="pres">
      <dgm:prSet presAssocID="{8676E68E-BE3A-4B55-86C6-EDD8A6FF3486}" presName="Name19" presStyleLbl="parChTrans1D3" presStyleIdx="2" presStyleCnt="3"/>
      <dgm:spPr/>
    </dgm:pt>
    <dgm:pt modelId="{696BA338-E94E-467F-B6B9-01406FC967DF}" type="pres">
      <dgm:prSet presAssocID="{2973DAFC-97D6-46DC-B48E-84F2D95FD426}" presName="Name21" presStyleCnt="0"/>
      <dgm:spPr/>
    </dgm:pt>
    <dgm:pt modelId="{54CC5552-08E7-4750-B24C-2F2E594A9BB9}" type="pres">
      <dgm:prSet presAssocID="{2973DAFC-97D6-46DC-B48E-84F2D95FD426}" presName="level2Shape" presStyleLbl="node3" presStyleIdx="2" presStyleCnt="3"/>
      <dgm:spPr/>
    </dgm:pt>
    <dgm:pt modelId="{D3650C06-C8BE-4696-9309-C0DB7ED48120}" type="pres">
      <dgm:prSet presAssocID="{2973DAFC-97D6-46DC-B48E-84F2D95FD426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10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10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10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10" custScaleX="143510"/>
      <dgm:spPr/>
    </dgm:pt>
    <dgm:pt modelId="{90E04F3A-5F92-470A-8933-7FF8A5671F6C}" type="pres">
      <dgm:prSet presAssocID="{F55D5C05-1C41-4206-BEC6-41F988B5E094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10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10"/>
      <dgm:spPr/>
    </dgm:pt>
    <dgm:pt modelId="{90D6118E-939F-410C-B1FD-3E28D7E23484}" type="pres">
      <dgm:prSet presAssocID="{3BE4626B-A37C-40E0-8A06-A0D67C46CA89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10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10"/>
      <dgm:spPr/>
    </dgm:pt>
    <dgm:pt modelId="{681F74FC-DFC7-4B90-8849-CF048FE5967B}" type="pres">
      <dgm:prSet presAssocID="{F0877716-ED22-4B74-95BF-FDDF875A0B1E}" presName="hierChild3" presStyleCnt="0"/>
      <dgm:spPr/>
    </dgm:pt>
    <dgm:pt modelId="{EA039C0D-1283-40D3-AF04-F5A74DB1B2C8}" type="pres">
      <dgm:prSet presAssocID="{C3F99CAC-8746-4682-B464-760EB9EE8F63}" presName="Name19" presStyleLbl="parChTrans1D2" presStyleIdx="5" presStyleCnt="10"/>
      <dgm:spPr/>
    </dgm:pt>
    <dgm:pt modelId="{2F7AC6A0-B883-4B0A-8565-7BD2DC175E24}" type="pres">
      <dgm:prSet presAssocID="{C2501B92-4BFE-4782-BA59-D27D14605BF7}" presName="Name21" presStyleCnt="0"/>
      <dgm:spPr/>
    </dgm:pt>
    <dgm:pt modelId="{21D22568-2224-4340-A9FE-8A7A86D3ECD3}" type="pres">
      <dgm:prSet presAssocID="{C2501B92-4BFE-4782-BA59-D27D14605BF7}" presName="level2Shape" presStyleLbl="node2" presStyleIdx="5" presStyleCnt="10" custScaleX="118070"/>
      <dgm:spPr/>
    </dgm:pt>
    <dgm:pt modelId="{AD044B06-B66C-4662-8C3F-7377A5360B37}" type="pres">
      <dgm:prSet presAssocID="{C2501B92-4BFE-4782-BA59-D27D14605BF7}" presName="hierChild3" presStyleCnt="0"/>
      <dgm:spPr/>
    </dgm:pt>
    <dgm:pt modelId="{45AC7715-CBAB-488B-8115-EE76B15D1FE1}" type="pres">
      <dgm:prSet presAssocID="{68C54648-E5A5-4055-A9FE-63C0A8482DDE}" presName="Name19" presStyleLbl="parChTrans1D2" presStyleIdx="6" presStyleCnt="10"/>
      <dgm:spPr/>
    </dgm:pt>
    <dgm:pt modelId="{D8474B50-2C35-485A-8D61-D7279CE05FCA}" type="pres">
      <dgm:prSet presAssocID="{22848C74-8AA3-4719-BCD4-FF236D190EC2}" presName="Name21" presStyleCnt="0"/>
      <dgm:spPr/>
    </dgm:pt>
    <dgm:pt modelId="{60737C7F-D3BF-4DBE-9A78-4F5DFF69D6DA}" type="pres">
      <dgm:prSet presAssocID="{22848C74-8AA3-4719-BCD4-FF236D190EC2}" presName="level2Shape" presStyleLbl="node2" presStyleIdx="6" presStyleCnt="10"/>
      <dgm:spPr/>
    </dgm:pt>
    <dgm:pt modelId="{88AE7F33-CBD3-4D5D-83BB-0A9ED3915685}" type="pres">
      <dgm:prSet presAssocID="{22848C74-8AA3-4719-BCD4-FF236D190EC2}" presName="hierChild3" presStyleCnt="0"/>
      <dgm:spPr/>
    </dgm:pt>
    <dgm:pt modelId="{79742B90-EBA0-4B1F-990D-4C05BB722547}" type="pres">
      <dgm:prSet presAssocID="{6D897CAE-4D79-476B-8DCA-82477E5E87F0}" presName="Name19" presStyleLbl="parChTrans1D2" presStyleIdx="7" presStyleCnt="10"/>
      <dgm:spPr/>
    </dgm:pt>
    <dgm:pt modelId="{2445FCE9-C141-489A-84BA-380ECC52BE0B}" type="pres">
      <dgm:prSet presAssocID="{39BFD8B3-06BD-4866-AF83-7E231320C764}" presName="Name21" presStyleCnt="0"/>
      <dgm:spPr/>
    </dgm:pt>
    <dgm:pt modelId="{9A3F217A-E694-41A6-A953-917FE04ED9E8}" type="pres">
      <dgm:prSet presAssocID="{39BFD8B3-06BD-4866-AF83-7E231320C764}" presName="level2Shape" presStyleLbl="node2" presStyleIdx="7" presStyleCnt="10"/>
      <dgm:spPr/>
    </dgm:pt>
    <dgm:pt modelId="{4D31E498-53A3-44D2-897B-978FFEC6F129}" type="pres">
      <dgm:prSet presAssocID="{39BFD8B3-06BD-4866-AF83-7E231320C764}" presName="hierChild3" presStyleCnt="0"/>
      <dgm:spPr/>
    </dgm:pt>
    <dgm:pt modelId="{D0D0DF9F-6F54-4171-9495-D270F04A18ED}" type="pres">
      <dgm:prSet presAssocID="{BFC84195-F6A9-4B58-843E-41DD37E74048}" presName="Name19" presStyleLbl="parChTrans1D2" presStyleIdx="8" presStyleCnt="10"/>
      <dgm:spPr/>
    </dgm:pt>
    <dgm:pt modelId="{5C30DE3A-8A04-499E-8835-29CB16A3D6FC}" type="pres">
      <dgm:prSet presAssocID="{4D626584-020D-4ED7-AC4F-5FFCD73B126A}" presName="Name21" presStyleCnt="0"/>
      <dgm:spPr/>
    </dgm:pt>
    <dgm:pt modelId="{96FE759E-4E2C-4AED-A929-6B5AF92DFAFC}" type="pres">
      <dgm:prSet presAssocID="{4D626584-020D-4ED7-AC4F-5FFCD73B126A}" presName="level2Shape" presStyleLbl="node2" presStyleIdx="8" presStyleCnt="10"/>
      <dgm:spPr/>
    </dgm:pt>
    <dgm:pt modelId="{B95D7FE1-0D21-4D76-82C1-571DA4B94467}" type="pres">
      <dgm:prSet presAssocID="{4D626584-020D-4ED7-AC4F-5FFCD73B126A}" presName="hierChild3" presStyleCnt="0"/>
      <dgm:spPr/>
    </dgm:pt>
    <dgm:pt modelId="{3B68233A-5FA2-499E-B541-90330A0B45F1}" type="pres">
      <dgm:prSet presAssocID="{03576729-6C06-43B5-A87B-3F612FFFA08F}" presName="Name19" presStyleLbl="parChTrans1D2" presStyleIdx="9" presStyleCnt="10"/>
      <dgm:spPr/>
    </dgm:pt>
    <dgm:pt modelId="{131DB62C-C1EA-4A89-9DCF-3CEAFDC2DC09}" type="pres">
      <dgm:prSet presAssocID="{623E6F9D-5B88-4A75-9F87-52ACA9A5968F}" presName="Name21" presStyleCnt="0"/>
      <dgm:spPr/>
    </dgm:pt>
    <dgm:pt modelId="{9152EEF1-FC58-4FE5-9A67-8B974878CBAB}" type="pres">
      <dgm:prSet presAssocID="{623E6F9D-5B88-4A75-9F87-52ACA9A5968F}" presName="level2Shape" presStyleLbl="node2" presStyleIdx="9" presStyleCnt="10"/>
      <dgm:spPr/>
    </dgm:pt>
    <dgm:pt modelId="{C80E1024-E76E-4486-9927-4792C7331B9E}" type="pres">
      <dgm:prSet presAssocID="{623E6F9D-5B88-4A75-9F87-52ACA9A5968F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FAA7DA07-0359-4874-8EEA-6250B74DBE62}" type="presOf" srcId="{03576729-6C06-43B5-A87B-3F612FFFA08F}" destId="{3B68233A-5FA2-499E-B541-90330A0B45F1}" srcOrd="0" destOrd="0" presId="urn:microsoft.com/office/officeart/2005/8/layout/hierarchy6"/>
    <dgm:cxn modelId="{49D1D509-2514-4E22-999F-3CA8995C860F}" srcId="{6B46A27A-EEA3-4DEF-88A9-EE6B89B3C13C}" destId="{2973DAFC-97D6-46DC-B48E-84F2D95FD426}" srcOrd="2" destOrd="0" parTransId="{8676E68E-BE3A-4B55-86C6-EDD8A6FF3486}" sibTransId="{D522FC68-E038-43E8-B917-D6E6FC34B38B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0C121720-0E2E-4B90-84E9-B8EF5D1CF924}" type="presOf" srcId="{48EF2F29-E149-4A5A-BC8F-48A4B2534035}" destId="{D36B859B-AC7C-42A8-8CF0-D4FB726F640B}" srcOrd="0" destOrd="0" presId="urn:microsoft.com/office/officeart/2005/8/layout/hierarchy6"/>
    <dgm:cxn modelId="{D1752325-05B1-48DE-BCF5-A95123909698}" type="presOf" srcId="{39BFD8B3-06BD-4866-AF83-7E231320C764}" destId="{9A3F217A-E694-41A6-A953-917FE04ED9E8}" srcOrd="0" destOrd="0" presId="urn:microsoft.com/office/officeart/2005/8/layout/hierarchy6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EE474A42-137F-40A7-9C5A-565CF56BD8C1}" srcId="{E4077D0A-89B9-48D0-B430-37B0E120FC14}" destId="{39BFD8B3-06BD-4866-AF83-7E231320C764}" srcOrd="7" destOrd="0" parTransId="{6D897CAE-4D79-476B-8DCA-82477E5E87F0}" sibTransId="{78B09D35-1895-4CD6-8B55-DA30D06A1E79}"/>
    <dgm:cxn modelId="{5D9A5F44-4972-4A4F-B9F7-53DCAB0D2233}" type="presOf" srcId="{C2501B92-4BFE-4782-BA59-D27D14605BF7}" destId="{21D22568-2224-4340-A9FE-8A7A86D3ECD3}" srcOrd="0" destOrd="0" presId="urn:microsoft.com/office/officeart/2005/8/layout/hierarchy6"/>
    <dgm:cxn modelId="{A72E5744-1320-43BB-98ED-DAEA84E97CE7}" srcId="{E4077D0A-89B9-48D0-B430-37B0E120FC14}" destId="{22848C74-8AA3-4719-BCD4-FF236D190EC2}" srcOrd="6" destOrd="0" parTransId="{68C54648-E5A5-4055-A9FE-63C0A8482DDE}" sibTransId="{C51E45BC-3C00-46A9-B1C2-97D34692425A}"/>
    <dgm:cxn modelId="{E0C1AE66-EF40-4877-B27B-08AAD4D6DA63}" type="presOf" srcId="{4D54F679-4BEE-4FBA-9FC0-698CB06DDB9F}" destId="{E3DF7CFD-D769-4DF5-BCB4-4DF4842B8191}" srcOrd="0" destOrd="0" presId="urn:microsoft.com/office/officeart/2005/8/layout/hierarchy6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8AF69D76-ED52-4A59-81A4-CAD13F8B45EA}" type="presOf" srcId="{2FCFA3E3-CBEE-4E6C-A6E3-92034FFCEAD4}" destId="{59183FBA-321E-493B-85F7-5E91C5745348}" srcOrd="0" destOrd="0" presId="urn:microsoft.com/office/officeart/2005/8/layout/hierarchy6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1B17EA7C-089C-4D7E-AA0F-8A67B0E2C73B}" type="presOf" srcId="{6D897CAE-4D79-476B-8DCA-82477E5E87F0}" destId="{79742B90-EBA0-4B1F-990D-4C05BB722547}" srcOrd="0" destOrd="0" presId="urn:microsoft.com/office/officeart/2005/8/layout/hierarchy6"/>
    <dgm:cxn modelId="{5978397F-1E93-4340-A6DB-18AF9B4A4684}" type="presOf" srcId="{9FF70AF2-2993-409B-93E7-9F2BE59A706D}" destId="{FCF7CD56-C36C-4C62-8A00-67E800284773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C0CA3A8C-292C-4C9A-843F-C839FD147A0F}" srcId="{E4077D0A-89B9-48D0-B430-37B0E120FC14}" destId="{623E6F9D-5B88-4A75-9F87-52ACA9A5968F}" srcOrd="9" destOrd="0" parTransId="{03576729-6C06-43B5-A87B-3F612FFFA08F}" sibTransId="{2B2724A2-7031-40EC-AA6E-70B78991F8AA}"/>
    <dgm:cxn modelId="{A10C7495-8E16-4A8F-9B24-EA1CFA546CE8}" srcId="{6B46A27A-EEA3-4DEF-88A9-EE6B89B3C13C}" destId="{2FCFA3E3-CBEE-4E6C-A6E3-92034FFCEAD4}" srcOrd="0" destOrd="0" parTransId="{48EF2F29-E149-4A5A-BC8F-48A4B2534035}" sibTransId="{A89A926A-3FCF-46BC-98ED-687F963A9698}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A8C8E1A5-0F66-4429-9774-07212B9819FB}" type="presOf" srcId="{C3F99CAC-8746-4682-B464-760EB9EE8F63}" destId="{EA039C0D-1283-40D3-AF04-F5A74DB1B2C8}" srcOrd="0" destOrd="0" presId="urn:microsoft.com/office/officeart/2005/8/layout/hierarchy6"/>
    <dgm:cxn modelId="{C74F87B5-EA8B-4109-A6E0-2A9F79C11493}" type="presOf" srcId="{BFC84195-F6A9-4B58-843E-41DD37E74048}" destId="{D0D0DF9F-6F54-4171-9495-D270F04A18ED}" srcOrd="0" destOrd="0" presId="urn:microsoft.com/office/officeart/2005/8/layout/hierarchy6"/>
    <dgm:cxn modelId="{8C2F2DBC-C327-4669-A8D4-35005AB16889}" srcId="{6B46A27A-EEA3-4DEF-88A9-EE6B89B3C13C}" destId="{9FF70AF2-2993-409B-93E7-9F2BE59A706D}" srcOrd="1" destOrd="0" parTransId="{4D54F679-4BEE-4FBA-9FC0-698CB06DDB9F}" sibTransId="{94D0EFA6-B204-4A2E-A9D6-7E53AB1A4343}"/>
    <dgm:cxn modelId="{EB6DDABD-7414-40F9-882D-F44AF4A59D0D}" type="presOf" srcId="{2973DAFC-97D6-46DC-B48E-84F2D95FD426}" destId="{54CC5552-08E7-4750-B24C-2F2E594A9BB9}" srcOrd="0" destOrd="0" presId="urn:microsoft.com/office/officeart/2005/8/layout/hierarchy6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D08193C3-9885-408C-86AB-2EE81747CA45}" type="presOf" srcId="{68C54648-E5A5-4055-A9FE-63C0A8482DDE}" destId="{45AC7715-CBAB-488B-8115-EE76B15D1FE1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29456FD4-DC82-4734-814E-8EB38022DFA8}" type="presOf" srcId="{623E6F9D-5B88-4A75-9F87-52ACA9A5968F}" destId="{9152EEF1-FC58-4FE5-9A67-8B974878CBAB}" srcOrd="0" destOrd="0" presId="urn:microsoft.com/office/officeart/2005/8/layout/hierarchy6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CB2F2FDF-16A5-407E-9970-0D985245D832}" srcId="{E4077D0A-89B9-48D0-B430-37B0E120FC14}" destId="{4D626584-020D-4ED7-AC4F-5FFCD73B126A}" srcOrd="8" destOrd="0" parTransId="{BFC84195-F6A9-4B58-843E-41DD37E74048}" sibTransId="{25FCA3C8-346B-4BB5-854A-7F1B30ACD600}"/>
    <dgm:cxn modelId="{F6C142E9-E620-49C1-8653-442A1313707C}" srcId="{E4077D0A-89B9-48D0-B430-37B0E120FC14}" destId="{C2501B92-4BFE-4782-BA59-D27D14605BF7}" srcOrd="5" destOrd="0" parTransId="{C3F99CAC-8746-4682-B464-760EB9EE8F63}" sibTransId="{5B1F2001-C134-4160-AECD-1E17BC1D6F92}"/>
    <dgm:cxn modelId="{6E0419EA-0F73-464E-A974-5FE01F4D106D}" type="presOf" srcId="{22848C74-8AA3-4719-BCD4-FF236D190EC2}" destId="{60737C7F-D3BF-4DBE-9A78-4F5DFF69D6D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EFE4A5F2-07C8-4376-92ED-20054C8C991C}" type="presOf" srcId="{8676E68E-BE3A-4B55-86C6-EDD8A6FF3486}" destId="{2166EF52-ABC4-484B-9863-5246B7D69BBE}" srcOrd="0" destOrd="0" presId="urn:microsoft.com/office/officeart/2005/8/layout/hierarchy6"/>
    <dgm:cxn modelId="{C5CE62FD-8D1B-4A08-9CD1-4A1DD9B3AE0A}" type="presOf" srcId="{4D626584-020D-4ED7-AC4F-5FFCD73B126A}" destId="{96FE759E-4E2C-4AED-A929-6B5AF92DFAFC}" srcOrd="0" destOrd="0" presId="urn:microsoft.com/office/officeart/2005/8/layout/hierarchy6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F8D3B20B-11B3-4075-BAB5-E25693015FD0}" type="presParOf" srcId="{CF11AB76-A66A-47EC-92E9-DF36ED7AAFA9}" destId="{D36B859B-AC7C-42A8-8CF0-D4FB726F640B}" srcOrd="0" destOrd="0" presId="urn:microsoft.com/office/officeart/2005/8/layout/hierarchy6"/>
    <dgm:cxn modelId="{F935CAE1-B9CE-4EA0-922C-21389368787D}" type="presParOf" srcId="{CF11AB76-A66A-47EC-92E9-DF36ED7AAFA9}" destId="{D5418CCC-AA8F-407F-8397-A18815CEE266}" srcOrd="1" destOrd="0" presId="urn:microsoft.com/office/officeart/2005/8/layout/hierarchy6"/>
    <dgm:cxn modelId="{9233091F-5AC0-4B10-A402-C2E3F2295CEC}" type="presParOf" srcId="{D5418CCC-AA8F-407F-8397-A18815CEE266}" destId="{59183FBA-321E-493B-85F7-5E91C5745348}" srcOrd="0" destOrd="0" presId="urn:microsoft.com/office/officeart/2005/8/layout/hierarchy6"/>
    <dgm:cxn modelId="{07080321-DDFF-49B5-B0DD-9886277F25B9}" type="presParOf" srcId="{D5418CCC-AA8F-407F-8397-A18815CEE266}" destId="{DE5E53FB-4D85-4E22-8E0C-9F2376B8688C}" srcOrd="1" destOrd="0" presId="urn:microsoft.com/office/officeart/2005/8/layout/hierarchy6"/>
    <dgm:cxn modelId="{A20CC166-2712-4B00-B9A3-DE3D1F8766F4}" type="presParOf" srcId="{CF11AB76-A66A-47EC-92E9-DF36ED7AAFA9}" destId="{E3DF7CFD-D769-4DF5-BCB4-4DF4842B8191}" srcOrd="2" destOrd="0" presId="urn:microsoft.com/office/officeart/2005/8/layout/hierarchy6"/>
    <dgm:cxn modelId="{28F7D931-B90F-4881-AD26-30D98147C6A2}" type="presParOf" srcId="{CF11AB76-A66A-47EC-92E9-DF36ED7AAFA9}" destId="{AF9CA16E-1AF3-4F50-B61E-A593F192854D}" srcOrd="3" destOrd="0" presId="urn:microsoft.com/office/officeart/2005/8/layout/hierarchy6"/>
    <dgm:cxn modelId="{ABF67A66-B7C9-4B7B-8ED0-D4C53E3DC6B8}" type="presParOf" srcId="{AF9CA16E-1AF3-4F50-B61E-A593F192854D}" destId="{FCF7CD56-C36C-4C62-8A00-67E800284773}" srcOrd="0" destOrd="0" presId="urn:microsoft.com/office/officeart/2005/8/layout/hierarchy6"/>
    <dgm:cxn modelId="{4DAE8396-96A8-4FB7-84E9-1B58609C3846}" type="presParOf" srcId="{AF9CA16E-1AF3-4F50-B61E-A593F192854D}" destId="{B22A0B7F-2F23-4BDC-949F-AAC2A46BFDA7}" srcOrd="1" destOrd="0" presId="urn:microsoft.com/office/officeart/2005/8/layout/hierarchy6"/>
    <dgm:cxn modelId="{38AC501B-6A3E-4192-B785-1D8259F21645}" type="presParOf" srcId="{CF11AB76-A66A-47EC-92E9-DF36ED7AAFA9}" destId="{2166EF52-ABC4-484B-9863-5246B7D69BBE}" srcOrd="4" destOrd="0" presId="urn:microsoft.com/office/officeart/2005/8/layout/hierarchy6"/>
    <dgm:cxn modelId="{74035A71-32A0-4E09-8B78-B18E1D96F71C}" type="presParOf" srcId="{CF11AB76-A66A-47EC-92E9-DF36ED7AAFA9}" destId="{696BA338-E94E-467F-B6B9-01406FC967DF}" srcOrd="5" destOrd="0" presId="urn:microsoft.com/office/officeart/2005/8/layout/hierarchy6"/>
    <dgm:cxn modelId="{0AEB58D8-E872-47CE-9F60-A07126A3DAF1}" type="presParOf" srcId="{696BA338-E94E-467F-B6B9-01406FC967DF}" destId="{54CC5552-08E7-4750-B24C-2F2E594A9BB9}" srcOrd="0" destOrd="0" presId="urn:microsoft.com/office/officeart/2005/8/layout/hierarchy6"/>
    <dgm:cxn modelId="{1EAD61D1-DF09-4A73-9FA3-884138DD1301}" type="presParOf" srcId="{696BA338-E94E-467F-B6B9-01406FC967DF}" destId="{D3650C06-C8BE-4696-9309-C0DB7ED48120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FDADA38C-4526-4055-AC98-B07F02BB6D08}" type="presParOf" srcId="{7E6E872F-0F59-4FDB-86CD-2952B89CC653}" destId="{EA039C0D-1283-40D3-AF04-F5A74DB1B2C8}" srcOrd="10" destOrd="0" presId="urn:microsoft.com/office/officeart/2005/8/layout/hierarchy6"/>
    <dgm:cxn modelId="{4626EF3A-1CE2-4931-8F51-4593ACA53EF8}" type="presParOf" srcId="{7E6E872F-0F59-4FDB-86CD-2952B89CC653}" destId="{2F7AC6A0-B883-4B0A-8565-7BD2DC175E24}" srcOrd="11" destOrd="0" presId="urn:microsoft.com/office/officeart/2005/8/layout/hierarchy6"/>
    <dgm:cxn modelId="{6CFBDE36-021B-4E7F-BA9A-81F8E3BD102F}" type="presParOf" srcId="{2F7AC6A0-B883-4B0A-8565-7BD2DC175E24}" destId="{21D22568-2224-4340-A9FE-8A7A86D3ECD3}" srcOrd="0" destOrd="0" presId="urn:microsoft.com/office/officeart/2005/8/layout/hierarchy6"/>
    <dgm:cxn modelId="{F9CFD597-4536-47AD-9DAB-535A449AFF3C}" type="presParOf" srcId="{2F7AC6A0-B883-4B0A-8565-7BD2DC175E24}" destId="{AD044B06-B66C-4662-8C3F-7377A5360B37}" srcOrd="1" destOrd="0" presId="urn:microsoft.com/office/officeart/2005/8/layout/hierarchy6"/>
    <dgm:cxn modelId="{3ADB3AB6-BFC8-479B-B994-2636117C50AA}" type="presParOf" srcId="{7E6E872F-0F59-4FDB-86CD-2952B89CC653}" destId="{45AC7715-CBAB-488B-8115-EE76B15D1FE1}" srcOrd="12" destOrd="0" presId="urn:microsoft.com/office/officeart/2005/8/layout/hierarchy6"/>
    <dgm:cxn modelId="{E1A3EBB7-2D03-4321-B84D-CD5ACBE9BDBC}" type="presParOf" srcId="{7E6E872F-0F59-4FDB-86CD-2952B89CC653}" destId="{D8474B50-2C35-485A-8D61-D7279CE05FCA}" srcOrd="13" destOrd="0" presId="urn:microsoft.com/office/officeart/2005/8/layout/hierarchy6"/>
    <dgm:cxn modelId="{A84D5A09-C441-41ED-846C-F8E426A0F43D}" type="presParOf" srcId="{D8474B50-2C35-485A-8D61-D7279CE05FCA}" destId="{60737C7F-D3BF-4DBE-9A78-4F5DFF69D6DA}" srcOrd="0" destOrd="0" presId="urn:microsoft.com/office/officeart/2005/8/layout/hierarchy6"/>
    <dgm:cxn modelId="{1159CA0E-7553-4FD7-98F3-810EEF926F82}" type="presParOf" srcId="{D8474B50-2C35-485A-8D61-D7279CE05FCA}" destId="{88AE7F33-CBD3-4D5D-83BB-0A9ED3915685}" srcOrd="1" destOrd="0" presId="urn:microsoft.com/office/officeart/2005/8/layout/hierarchy6"/>
    <dgm:cxn modelId="{2FA0358C-7E1B-4C31-9359-B310C190048B}" type="presParOf" srcId="{7E6E872F-0F59-4FDB-86CD-2952B89CC653}" destId="{79742B90-EBA0-4B1F-990D-4C05BB722547}" srcOrd="14" destOrd="0" presId="urn:microsoft.com/office/officeart/2005/8/layout/hierarchy6"/>
    <dgm:cxn modelId="{EFA0051D-0C53-461F-8354-E3FD4F024DBD}" type="presParOf" srcId="{7E6E872F-0F59-4FDB-86CD-2952B89CC653}" destId="{2445FCE9-C141-489A-84BA-380ECC52BE0B}" srcOrd="15" destOrd="0" presId="urn:microsoft.com/office/officeart/2005/8/layout/hierarchy6"/>
    <dgm:cxn modelId="{1BA9BC36-323C-4A17-947F-7D6290299D9D}" type="presParOf" srcId="{2445FCE9-C141-489A-84BA-380ECC52BE0B}" destId="{9A3F217A-E694-41A6-A953-917FE04ED9E8}" srcOrd="0" destOrd="0" presId="urn:microsoft.com/office/officeart/2005/8/layout/hierarchy6"/>
    <dgm:cxn modelId="{959C05BA-2BC3-4D7E-9541-610ADEB446F1}" type="presParOf" srcId="{2445FCE9-C141-489A-84BA-380ECC52BE0B}" destId="{4D31E498-53A3-44D2-897B-978FFEC6F129}" srcOrd="1" destOrd="0" presId="urn:microsoft.com/office/officeart/2005/8/layout/hierarchy6"/>
    <dgm:cxn modelId="{8DC471DE-1B06-4FC6-BCF7-B620E4ADDCB2}" type="presParOf" srcId="{7E6E872F-0F59-4FDB-86CD-2952B89CC653}" destId="{D0D0DF9F-6F54-4171-9495-D270F04A18ED}" srcOrd="16" destOrd="0" presId="urn:microsoft.com/office/officeart/2005/8/layout/hierarchy6"/>
    <dgm:cxn modelId="{83A92617-AFDA-48CE-9756-F833198D1994}" type="presParOf" srcId="{7E6E872F-0F59-4FDB-86CD-2952B89CC653}" destId="{5C30DE3A-8A04-499E-8835-29CB16A3D6FC}" srcOrd="17" destOrd="0" presId="urn:microsoft.com/office/officeart/2005/8/layout/hierarchy6"/>
    <dgm:cxn modelId="{C478513B-EB86-48DB-B1EC-21EAD80C832C}" type="presParOf" srcId="{5C30DE3A-8A04-499E-8835-29CB16A3D6FC}" destId="{96FE759E-4E2C-4AED-A929-6B5AF92DFAFC}" srcOrd="0" destOrd="0" presId="urn:microsoft.com/office/officeart/2005/8/layout/hierarchy6"/>
    <dgm:cxn modelId="{B710FEB4-77CF-411B-A418-5E5D6CF61E36}" type="presParOf" srcId="{5C30DE3A-8A04-499E-8835-29CB16A3D6FC}" destId="{B95D7FE1-0D21-4D76-82C1-571DA4B94467}" srcOrd="1" destOrd="0" presId="urn:microsoft.com/office/officeart/2005/8/layout/hierarchy6"/>
    <dgm:cxn modelId="{7EE981CC-32DC-4420-8DED-3E8BB8BFFB19}" type="presParOf" srcId="{7E6E872F-0F59-4FDB-86CD-2952B89CC653}" destId="{3B68233A-5FA2-499E-B541-90330A0B45F1}" srcOrd="18" destOrd="0" presId="urn:microsoft.com/office/officeart/2005/8/layout/hierarchy6"/>
    <dgm:cxn modelId="{3C9163A8-25AC-47A7-9B48-398587490048}" type="presParOf" srcId="{7E6E872F-0F59-4FDB-86CD-2952B89CC653}" destId="{131DB62C-C1EA-4A89-9DCF-3CEAFDC2DC09}" srcOrd="19" destOrd="0" presId="urn:microsoft.com/office/officeart/2005/8/layout/hierarchy6"/>
    <dgm:cxn modelId="{10D3C07E-6F3A-454A-9511-4F80311505EC}" type="presParOf" srcId="{131DB62C-C1EA-4A89-9DCF-3CEAFDC2DC09}" destId="{9152EEF1-FC58-4FE5-9A67-8B974878CBAB}" srcOrd="0" destOrd="0" presId="urn:microsoft.com/office/officeart/2005/8/layout/hierarchy6"/>
    <dgm:cxn modelId="{C395A2D3-4C48-4A64-AD9B-CB851D989E2E}" type="presParOf" srcId="{131DB62C-C1EA-4A89-9DCF-3CEAFDC2DC09}" destId="{C80E1024-E76E-4486-9927-4792C7331B9E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050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20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2000"/>
        </a:p>
      </dgm:t>
    </dgm:pt>
    <dgm:pt modelId="{6B46A27A-EEA3-4DEF-88A9-EE6B89B3C13C}">
      <dgm:prSet phldrT="[Text]" custT="1"/>
      <dgm:spPr/>
      <dgm:t>
        <a:bodyPr/>
        <a:lstStyle/>
        <a:p>
          <a:r>
            <a:rPr lang="en-GB" sz="1050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 sz="2000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 sz="2000"/>
        </a:p>
      </dgm:t>
    </dgm:pt>
    <dgm:pt modelId="{275B517B-D28C-4018-885D-E41B1C60DA7B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050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 sz="2000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 sz="2000"/>
        </a:p>
      </dgm:t>
    </dgm:pt>
    <dgm:pt modelId="{F55D5C05-1C41-4206-BEC6-41F988B5E094}">
      <dgm:prSet phldrT="[Text]" custT="1"/>
      <dgm:spPr/>
      <dgm:t>
        <a:bodyPr/>
        <a:lstStyle/>
        <a:p>
          <a:r>
            <a:rPr lang="en-GB" sz="1050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 sz="2000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 sz="2000"/>
        </a:p>
      </dgm:t>
    </dgm:pt>
    <dgm:pt modelId="{3BE4626B-A37C-40E0-8A06-A0D67C46CA89}">
      <dgm:prSet phldrT="[Text]" custT="1"/>
      <dgm:spPr/>
      <dgm:t>
        <a:bodyPr/>
        <a:lstStyle/>
        <a:p>
          <a:r>
            <a:rPr lang="en-GB" sz="1050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 sz="2000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 sz="2000"/>
        </a:p>
      </dgm:t>
    </dgm:pt>
    <dgm:pt modelId="{F0877716-ED22-4B74-95BF-FDDF875A0B1E}">
      <dgm:prSet phldrT="[Text]" custT="1"/>
      <dgm:spPr/>
      <dgm:t>
        <a:bodyPr/>
        <a:lstStyle/>
        <a:p>
          <a:r>
            <a:rPr lang="en-GB" sz="1050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 sz="2000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 sz="2000"/>
        </a:p>
      </dgm:t>
    </dgm:pt>
    <dgm:pt modelId="{5BEBAF20-DF58-4F3F-B06F-174913F89477}">
      <dgm:prSet phldrT="[Text]" custT="1"/>
      <dgm:spPr/>
      <dgm:t>
        <a:bodyPr/>
        <a:lstStyle/>
        <a:p>
          <a:r>
            <a:rPr lang="en-GB" sz="1050" dirty="0"/>
            <a:t>Full stop</a:t>
          </a:r>
        </a:p>
      </dgm:t>
    </dgm:pt>
    <dgm:pt modelId="{E2A585E8-41D7-4AE1-B10F-4F08D918F5B7}" type="parTrans" cxnId="{93786E6F-4C1A-48A8-9D44-2BA88A3D9853}">
      <dgm:prSet/>
      <dgm:spPr/>
      <dgm:t>
        <a:bodyPr/>
        <a:lstStyle/>
        <a:p>
          <a:endParaRPr lang="en-GB" sz="2000"/>
        </a:p>
      </dgm:t>
    </dgm:pt>
    <dgm:pt modelId="{B12E9056-D5A4-4568-B709-B87FB6FD3DE4}" type="sibTrans" cxnId="{93786E6F-4C1A-48A8-9D44-2BA88A3D9853}">
      <dgm:prSet/>
      <dgm:spPr/>
      <dgm:t>
        <a:bodyPr/>
        <a:lstStyle/>
        <a:p>
          <a:endParaRPr lang="en-GB" sz="2000"/>
        </a:p>
      </dgm:t>
    </dgm:pt>
    <dgm:pt modelId="{DAA1785E-88B8-40ED-94B8-685FBF82C0F4}">
      <dgm:prSet phldrT="[Text]" custT="1"/>
      <dgm:spPr/>
      <dgm:t>
        <a:bodyPr/>
        <a:lstStyle/>
        <a:p>
          <a:r>
            <a:rPr lang="en-GB" sz="1050" dirty="0"/>
            <a:t>Question mark</a:t>
          </a:r>
        </a:p>
      </dgm:t>
    </dgm:pt>
    <dgm:pt modelId="{4C0ACB12-3E5F-4A5B-B05C-CBF610F55DBB}" type="parTrans" cxnId="{C7BCD8D3-0B61-4C12-AE84-AF7E6704AA42}">
      <dgm:prSet/>
      <dgm:spPr/>
      <dgm:t>
        <a:bodyPr/>
        <a:lstStyle/>
        <a:p>
          <a:endParaRPr lang="en-GB" sz="2000"/>
        </a:p>
      </dgm:t>
    </dgm:pt>
    <dgm:pt modelId="{AC63E6BF-007D-4DC8-AF39-2FDB2386CE4B}" type="sibTrans" cxnId="{C7BCD8D3-0B61-4C12-AE84-AF7E6704AA42}">
      <dgm:prSet/>
      <dgm:spPr/>
      <dgm:t>
        <a:bodyPr/>
        <a:lstStyle/>
        <a:p>
          <a:endParaRPr lang="en-GB" sz="2000"/>
        </a:p>
      </dgm:t>
    </dgm:pt>
    <dgm:pt modelId="{1D310A7C-DE6C-4C89-8CB1-C5A10AA99D62}">
      <dgm:prSet phldrT="[Text]" custT="1"/>
      <dgm:spPr/>
      <dgm:t>
        <a:bodyPr/>
        <a:lstStyle/>
        <a:p>
          <a:r>
            <a:rPr lang="en-GB" sz="1050" dirty="0"/>
            <a:t>Exclamation mark</a:t>
          </a:r>
        </a:p>
      </dgm:t>
    </dgm:pt>
    <dgm:pt modelId="{A5FB49CB-7CEC-4ED6-A2BE-8CAC3902A5B5}" type="parTrans" cxnId="{586EF0B3-1D0A-47ED-874E-94B4309EBC11}">
      <dgm:prSet/>
      <dgm:spPr/>
      <dgm:t>
        <a:bodyPr/>
        <a:lstStyle/>
        <a:p>
          <a:endParaRPr lang="en-GB" sz="2000"/>
        </a:p>
      </dgm:t>
    </dgm:pt>
    <dgm:pt modelId="{5D094625-F005-4199-A33B-D236351E5D2B}" type="sibTrans" cxnId="{586EF0B3-1D0A-47ED-874E-94B4309EBC11}">
      <dgm:prSet/>
      <dgm:spPr/>
      <dgm:t>
        <a:bodyPr/>
        <a:lstStyle/>
        <a:p>
          <a:endParaRPr lang="en-GB" sz="2000"/>
        </a:p>
      </dgm:t>
    </dgm:pt>
    <dgm:pt modelId="{E48B1409-4093-4EB4-8693-28D2DAE36F96}">
      <dgm:prSet phldrT="[Text]" custT="1"/>
      <dgm:spPr/>
      <dgm:t>
        <a:bodyPr/>
        <a:lstStyle/>
        <a:p>
          <a:r>
            <a:rPr lang="en-GB" sz="1050" dirty="0"/>
            <a:t>Parentheses</a:t>
          </a:r>
        </a:p>
      </dgm:t>
    </dgm:pt>
    <dgm:pt modelId="{56F0FCD4-56B3-424D-A8E6-7F5F2C8B6242}" type="parTrans" cxnId="{AAFC0C74-ACDE-4121-B753-59F5199FB5A1}">
      <dgm:prSet/>
      <dgm:spPr/>
      <dgm:t>
        <a:bodyPr/>
        <a:lstStyle/>
        <a:p>
          <a:endParaRPr lang="en-GB" sz="2000"/>
        </a:p>
      </dgm:t>
    </dgm:pt>
    <dgm:pt modelId="{6E7F77DD-6D74-484C-9F17-C2ECB287162E}" type="sibTrans" cxnId="{AAFC0C74-ACDE-4121-B753-59F5199FB5A1}">
      <dgm:prSet/>
      <dgm:spPr/>
      <dgm:t>
        <a:bodyPr/>
        <a:lstStyle/>
        <a:p>
          <a:endParaRPr lang="en-GB" sz="2000"/>
        </a:p>
      </dgm:t>
    </dgm:pt>
    <dgm:pt modelId="{978BD9D4-DF20-42CD-A705-F66484A88B0B}">
      <dgm:prSet phldrT="[Text]" custT="1"/>
      <dgm:spPr/>
      <dgm:t>
        <a:bodyPr/>
        <a:lstStyle/>
        <a:p>
          <a:r>
            <a:rPr lang="en-GB" sz="1050" dirty="0"/>
            <a:t>Bullet points</a:t>
          </a:r>
        </a:p>
      </dgm:t>
    </dgm:pt>
    <dgm:pt modelId="{E60EE847-9AA4-4DC5-8B4C-A26C897134D0}" type="parTrans" cxnId="{0CBCE324-D366-44EF-99F6-53E0FF8EF4DC}">
      <dgm:prSet/>
      <dgm:spPr/>
      <dgm:t>
        <a:bodyPr/>
        <a:lstStyle/>
        <a:p>
          <a:endParaRPr lang="en-GB" sz="2000"/>
        </a:p>
      </dgm:t>
    </dgm:pt>
    <dgm:pt modelId="{AFA1C65A-683A-4C72-88C6-6D92A1FF761F}" type="sibTrans" cxnId="{0CBCE324-D366-44EF-99F6-53E0FF8EF4DC}">
      <dgm:prSet/>
      <dgm:spPr/>
      <dgm:t>
        <a:bodyPr/>
        <a:lstStyle/>
        <a:p>
          <a:endParaRPr lang="en-GB" sz="2000"/>
        </a:p>
      </dgm:t>
    </dgm:pt>
    <dgm:pt modelId="{ADBDD61B-D17E-4928-97FC-C7A561FA0822}">
      <dgm:prSet phldrT="[Text]" custT="1"/>
      <dgm:spPr/>
      <dgm:t>
        <a:bodyPr/>
        <a:lstStyle/>
        <a:p>
          <a:r>
            <a:rPr lang="en-GB" sz="1050" dirty="0"/>
            <a:t>Hyphens</a:t>
          </a:r>
        </a:p>
      </dgm:t>
    </dgm:pt>
    <dgm:pt modelId="{D806A5C4-AEAC-4E5E-9EBC-16616AA000C8}" type="parTrans" cxnId="{B3605BEC-21A6-47A3-914C-94B5DF79A1D1}">
      <dgm:prSet/>
      <dgm:spPr/>
      <dgm:t>
        <a:bodyPr/>
        <a:lstStyle/>
        <a:p>
          <a:endParaRPr lang="en-GB" sz="2000"/>
        </a:p>
      </dgm:t>
    </dgm:pt>
    <dgm:pt modelId="{01413AD7-B442-491E-8DAB-4D27C28D6BAB}" type="sibTrans" cxnId="{B3605BEC-21A6-47A3-914C-94B5DF79A1D1}">
      <dgm:prSet/>
      <dgm:spPr/>
      <dgm:t>
        <a:bodyPr/>
        <a:lstStyle/>
        <a:p>
          <a:endParaRPr lang="en-GB" sz="2000"/>
        </a:p>
      </dgm:t>
    </dgm:pt>
    <dgm:pt modelId="{A6C55D22-67A6-4A1A-B90E-B93922FA96AB}">
      <dgm:prSet phldrT="[Text]" custT="1"/>
      <dgm:spPr/>
      <dgm:t>
        <a:bodyPr/>
        <a:lstStyle/>
        <a:p>
          <a:r>
            <a:rPr lang="en-GB" sz="1050" dirty="0"/>
            <a:t>Ellipses</a:t>
          </a:r>
        </a:p>
      </dgm:t>
    </dgm:pt>
    <dgm:pt modelId="{AE2E9EB0-C34D-405E-AC24-AC4512FD6C52}" type="parTrans" cxnId="{AD28E3CD-E146-4934-B367-1A03E8802903}">
      <dgm:prSet/>
      <dgm:spPr/>
      <dgm:t>
        <a:bodyPr/>
        <a:lstStyle/>
        <a:p>
          <a:endParaRPr lang="en-GB" sz="2000"/>
        </a:p>
      </dgm:t>
    </dgm:pt>
    <dgm:pt modelId="{7E5971A4-5F26-4EF3-8C4F-E677BA6B59D1}" type="sibTrans" cxnId="{AD28E3CD-E146-4934-B367-1A03E8802903}">
      <dgm:prSet/>
      <dgm:spPr/>
      <dgm:t>
        <a:bodyPr/>
        <a:lstStyle/>
        <a:p>
          <a:endParaRPr lang="en-GB" sz="2000"/>
        </a:p>
      </dgm:t>
    </dgm:pt>
    <dgm:pt modelId="{29F73EA8-4DB4-4FF6-ADA9-BF592A55D573}">
      <dgm:prSet phldrT="[Text]" custT="1"/>
      <dgm:spPr/>
      <dgm:t>
        <a:bodyPr/>
        <a:lstStyle/>
        <a:p>
          <a:r>
            <a:rPr lang="en-GB" sz="1050"/>
            <a:t>Separate </a:t>
          </a:r>
          <a:r>
            <a:rPr lang="en-GB" sz="1050" dirty="0"/>
            <a:t>Clauses</a:t>
          </a:r>
        </a:p>
      </dgm:t>
    </dgm:pt>
    <dgm:pt modelId="{E215E228-909D-4D63-AD5B-000A66599966}" type="parTrans" cxnId="{467A7E16-17D1-43B7-B62A-579D9B353F6A}">
      <dgm:prSet/>
      <dgm:spPr/>
      <dgm:t>
        <a:bodyPr/>
        <a:lstStyle/>
        <a:p>
          <a:endParaRPr lang="en-GB" sz="2000"/>
        </a:p>
      </dgm:t>
    </dgm:pt>
    <dgm:pt modelId="{D54F5FE2-B03C-40B8-A48D-CD1C28F52ECA}" type="sibTrans" cxnId="{467A7E16-17D1-43B7-B62A-579D9B353F6A}">
      <dgm:prSet/>
      <dgm:spPr/>
      <dgm:t>
        <a:bodyPr/>
        <a:lstStyle/>
        <a:p>
          <a:endParaRPr lang="en-GB" sz="20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10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10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10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10"/>
      <dgm:spPr/>
    </dgm:pt>
    <dgm:pt modelId="{DAF7E342-340C-409A-819C-257650B3B8C8}" type="pres">
      <dgm:prSet presAssocID="{275B517B-D28C-4018-885D-E41B1C60DA7B}" presName="hierChild3" presStyleCnt="0"/>
      <dgm:spPr/>
    </dgm:pt>
    <dgm:pt modelId="{8D2A210D-B787-4E18-AF81-EE1A09E40EDB}" type="pres">
      <dgm:prSet presAssocID="{E2A585E8-41D7-4AE1-B10F-4F08D918F5B7}" presName="Name19" presStyleLbl="parChTrans1D3" presStyleIdx="0" presStyleCnt="3"/>
      <dgm:spPr/>
    </dgm:pt>
    <dgm:pt modelId="{D8F11EC0-9559-4DE1-B561-E229D395C7BB}" type="pres">
      <dgm:prSet presAssocID="{5BEBAF20-DF58-4F3F-B06F-174913F89477}" presName="Name21" presStyleCnt="0"/>
      <dgm:spPr/>
    </dgm:pt>
    <dgm:pt modelId="{E73C87AE-C91E-458A-98E4-EED5CE1C24D2}" type="pres">
      <dgm:prSet presAssocID="{5BEBAF20-DF58-4F3F-B06F-174913F89477}" presName="level2Shape" presStyleLbl="node3" presStyleIdx="0" presStyleCnt="3"/>
      <dgm:spPr/>
    </dgm:pt>
    <dgm:pt modelId="{CCA1BFF4-3955-4E56-A31C-7A3FE45A709E}" type="pres">
      <dgm:prSet presAssocID="{5BEBAF20-DF58-4F3F-B06F-174913F89477}" presName="hierChild3" presStyleCnt="0"/>
      <dgm:spPr/>
    </dgm:pt>
    <dgm:pt modelId="{44F440A3-803F-46DB-9CAD-A8BE88C88617}" type="pres">
      <dgm:prSet presAssocID="{4C0ACB12-3E5F-4A5B-B05C-CBF610F55DBB}" presName="Name19" presStyleLbl="parChTrans1D3" presStyleIdx="1" presStyleCnt="3"/>
      <dgm:spPr/>
    </dgm:pt>
    <dgm:pt modelId="{FB379D39-2B5C-4B44-8600-FAA592ADD826}" type="pres">
      <dgm:prSet presAssocID="{DAA1785E-88B8-40ED-94B8-685FBF82C0F4}" presName="Name21" presStyleCnt="0"/>
      <dgm:spPr/>
    </dgm:pt>
    <dgm:pt modelId="{CE17D6A1-E74D-44BF-BB48-FF034BDC7A72}" type="pres">
      <dgm:prSet presAssocID="{DAA1785E-88B8-40ED-94B8-685FBF82C0F4}" presName="level2Shape" presStyleLbl="node3" presStyleIdx="1" presStyleCnt="3"/>
      <dgm:spPr/>
    </dgm:pt>
    <dgm:pt modelId="{3FC080A0-263E-4A37-8EAA-A1ED6A264CC0}" type="pres">
      <dgm:prSet presAssocID="{DAA1785E-88B8-40ED-94B8-685FBF82C0F4}" presName="hierChild3" presStyleCnt="0"/>
      <dgm:spPr/>
    </dgm:pt>
    <dgm:pt modelId="{72C46A7C-61F5-4EFF-860D-69C05568FB48}" type="pres">
      <dgm:prSet presAssocID="{A5FB49CB-7CEC-4ED6-A2BE-8CAC3902A5B5}" presName="Name19" presStyleLbl="parChTrans1D3" presStyleIdx="2" presStyleCnt="3"/>
      <dgm:spPr/>
    </dgm:pt>
    <dgm:pt modelId="{B28B4343-2D49-4F08-A248-48A88761B06F}" type="pres">
      <dgm:prSet presAssocID="{1D310A7C-DE6C-4C89-8CB1-C5A10AA99D62}" presName="Name21" presStyleCnt="0"/>
      <dgm:spPr/>
    </dgm:pt>
    <dgm:pt modelId="{A1F415C8-5631-4A32-A26D-B5C27EC327B8}" type="pres">
      <dgm:prSet presAssocID="{1D310A7C-DE6C-4C89-8CB1-C5A10AA99D62}" presName="level2Shape" presStyleLbl="node3" presStyleIdx="2" presStyleCnt="3"/>
      <dgm:spPr/>
    </dgm:pt>
    <dgm:pt modelId="{98D63A4F-43E3-4505-BC7F-BD809F80566C}" type="pres">
      <dgm:prSet presAssocID="{1D310A7C-DE6C-4C89-8CB1-C5A10AA99D62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10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10"/>
      <dgm:spPr/>
    </dgm:pt>
    <dgm:pt modelId="{90E04F3A-5F92-470A-8933-7FF8A5671F6C}" type="pres">
      <dgm:prSet presAssocID="{F55D5C05-1C41-4206-BEC6-41F988B5E094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10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10"/>
      <dgm:spPr/>
    </dgm:pt>
    <dgm:pt modelId="{90D6118E-939F-410C-B1FD-3E28D7E23484}" type="pres">
      <dgm:prSet presAssocID="{3BE4626B-A37C-40E0-8A06-A0D67C46CA89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10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10"/>
      <dgm:spPr/>
    </dgm:pt>
    <dgm:pt modelId="{681F74FC-DFC7-4B90-8849-CF048FE5967B}" type="pres">
      <dgm:prSet presAssocID="{F0877716-ED22-4B74-95BF-FDDF875A0B1E}" presName="hierChild3" presStyleCnt="0"/>
      <dgm:spPr/>
    </dgm:pt>
    <dgm:pt modelId="{32F3D557-075E-447A-B88D-79A9D274829D}" type="pres">
      <dgm:prSet presAssocID="{56F0FCD4-56B3-424D-A8E6-7F5F2C8B6242}" presName="Name19" presStyleLbl="parChTrans1D2" presStyleIdx="5" presStyleCnt="10"/>
      <dgm:spPr/>
    </dgm:pt>
    <dgm:pt modelId="{01AC0C2E-C7F1-4F8D-8196-085C727A8259}" type="pres">
      <dgm:prSet presAssocID="{E48B1409-4093-4EB4-8693-28D2DAE36F96}" presName="Name21" presStyleCnt="0"/>
      <dgm:spPr/>
    </dgm:pt>
    <dgm:pt modelId="{14D4B3AB-8417-4BE7-9A4D-F6124E9969E0}" type="pres">
      <dgm:prSet presAssocID="{E48B1409-4093-4EB4-8693-28D2DAE36F96}" presName="level2Shape" presStyleLbl="node2" presStyleIdx="5" presStyleCnt="10"/>
      <dgm:spPr/>
    </dgm:pt>
    <dgm:pt modelId="{22660A8D-6435-4995-A695-7DACAF425DE0}" type="pres">
      <dgm:prSet presAssocID="{E48B1409-4093-4EB4-8693-28D2DAE36F96}" presName="hierChild3" presStyleCnt="0"/>
      <dgm:spPr/>
    </dgm:pt>
    <dgm:pt modelId="{48F67C62-C4AE-4D47-ABBB-4F9AC862E389}" type="pres">
      <dgm:prSet presAssocID="{E60EE847-9AA4-4DC5-8B4C-A26C897134D0}" presName="Name19" presStyleLbl="parChTrans1D2" presStyleIdx="6" presStyleCnt="10"/>
      <dgm:spPr/>
    </dgm:pt>
    <dgm:pt modelId="{319873A3-22D0-4BFB-8070-E582F15E7F35}" type="pres">
      <dgm:prSet presAssocID="{978BD9D4-DF20-42CD-A705-F66484A88B0B}" presName="Name21" presStyleCnt="0"/>
      <dgm:spPr/>
    </dgm:pt>
    <dgm:pt modelId="{035CF329-A3A8-4A9C-84D8-6B0C7FBE288A}" type="pres">
      <dgm:prSet presAssocID="{978BD9D4-DF20-42CD-A705-F66484A88B0B}" presName="level2Shape" presStyleLbl="node2" presStyleIdx="6" presStyleCnt="10"/>
      <dgm:spPr/>
    </dgm:pt>
    <dgm:pt modelId="{0BA9E98F-3BCD-4CB1-8976-A048965B0681}" type="pres">
      <dgm:prSet presAssocID="{978BD9D4-DF20-42CD-A705-F66484A88B0B}" presName="hierChild3" presStyleCnt="0"/>
      <dgm:spPr/>
    </dgm:pt>
    <dgm:pt modelId="{100DC245-BB99-420A-9D43-40013E367E1F}" type="pres">
      <dgm:prSet presAssocID="{D806A5C4-AEAC-4E5E-9EBC-16616AA000C8}" presName="Name19" presStyleLbl="parChTrans1D2" presStyleIdx="7" presStyleCnt="10"/>
      <dgm:spPr/>
    </dgm:pt>
    <dgm:pt modelId="{625CEB5D-1670-4727-A0B7-C4386F195F8B}" type="pres">
      <dgm:prSet presAssocID="{ADBDD61B-D17E-4928-97FC-C7A561FA0822}" presName="Name21" presStyleCnt="0"/>
      <dgm:spPr/>
    </dgm:pt>
    <dgm:pt modelId="{6B5C0F47-485D-4BF8-AC63-C06F08A983BF}" type="pres">
      <dgm:prSet presAssocID="{ADBDD61B-D17E-4928-97FC-C7A561FA0822}" presName="level2Shape" presStyleLbl="node2" presStyleIdx="7" presStyleCnt="10"/>
      <dgm:spPr/>
    </dgm:pt>
    <dgm:pt modelId="{8EA7C93C-9CAD-46EC-9C6B-5E9B4D4996F0}" type="pres">
      <dgm:prSet presAssocID="{ADBDD61B-D17E-4928-97FC-C7A561FA0822}" presName="hierChild3" presStyleCnt="0"/>
      <dgm:spPr/>
    </dgm:pt>
    <dgm:pt modelId="{8C3D7F53-CD2B-48EE-A5A8-6C4B8BF54235}" type="pres">
      <dgm:prSet presAssocID="{AE2E9EB0-C34D-405E-AC24-AC4512FD6C52}" presName="Name19" presStyleLbl="parChTrans1D2" presStyleIdx="8" presStyleCnt="10"/>
      <dgm:spPr/>
    </dgm:pt>
    <dgm:pt modelId="{0C936DFD-B406-4280-8C25-A164DEA164D3}" type="pres">
      <dgm:prSet presAssocID="{A6C55D22-67A6-4A1A-B90E-B93922FA96AB}" presName="Name21" presStyleCnt="0"/>
      <dgm:spPr/>
    </dgm:pt>
    <dgm:pt modelId="{123F8165-6BD3-4944-9F8E-C04F601052DE}" type="pres">
      <dgm:prSet presAssocID="{A6C55D22-67A6-4A1A-B90E-B93922FA96AB}" presName="level2Shape" presStyleLbl="node2" presStyleIdx="8" presStyleCnt="10"/>
      <dgm:spPr/>
    </dgm:pt>
    <dgm:pt modelId="{E73B7045-8AF4-4519-9305-913269838264}" type="pres">
      <dgm:prSet presAssocID="{A6C55D22-67A6-4A1A-B90E-B93922FA96AB}" presName="hierChild3" presStyleCnt="0"/>
      <dgm:spPr/>
    </dgm:pt>
    <dgm:pt modelId="{35434D97-4D96-4CA3-B5D4-2AFCC471A39B}" type="pres">
      <dgm:prSet presAssocID="{E215E228-909D-4D63-AD5B-000A66599966}" presName="Name19" presStyleLbl="parChTrans1D2" presStyleIdx="9" presStyleCnt="10"/>
      <dgm:spPr/>
    </dgm:pt>
    <dgm:pt modelId="{05D427B1-F22E-4E90-968B-AD5C59C8846F}" type="pres">
      <dgm:prSet presAssocID="{29F73EA8-4DB4-4FF6-ADA9-BF592A55D573}" presName="Name21" presStyleCnt="0"/>
      <dgm:spPr/>
    </dgm:pt>
    <dgm:pt modelId="{85A42A21-B1F3-4EF0-8829-D8A6B630949E}" type="pres">
      <dgm:prSet presAssocID="{29F73EA8-4DB4-4FF6-ADA9-BF592A55D573}" presName="level2Shape" presStyleLbl="node2" presStyleIdx="9" presStyleCnt="10"/>
      <dgm:spPr/>
    </dgm:pt>
    <dgm:pt modelId="{5162CACD-A4CA-4A16-9C2D-59C1C409A51A}" type="pres">
      <dgm:prSet presAssocID="{29F73EA8-4DB4-4FF6-ADA9-BF592A55D573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8B900203-0585-4F85-93AA-E28CD6821901}" type="presOf" srcId="{E48B1409-4093-4EB4-8693-28D2DAE36F96}" destId="{14D4B3AB-8417-4BE7-9A4D-F6124E9969E0}" srcOrd="0" destOrd="0" presId="urn:microsoft.com/office/officeart/2005/8/layout/hierarchy6"/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995C2005-78D2-401A-9C13-CED9601D2E2C}" type="presOf" srcId="{A6C55D22-67A6-4A1A-B90E-B93922FA96AB}" destId="{123F8165-6BD3-4944-9F8E-C04F601052DE}" srcOrd="0" destOrd="0" presId="urn:microsoft.com/office/officeart/2005/8/layout/hierarchy6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467A7E16-17D1-43B7-B62A-579D9B353F6A}" srcId="{E4077D0A-89B9-48D0-B430-37B0E120FC14}" destId="{29F73EA8-4DB4-4FF6-ADA9-BF592A55D573}" srcOrd="9" destOrd="0" parTransId="{E215E228-909D-4D63-AD5B-000A66599966}" sibTransId="{D54F5FE2-B03C-40B8-A48D-CD1C28F52ECA}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0CBCE324-D366-44EF-99F6-53E0FF8EF4DC}" srcId="{E4077D0A-89B9-48D0-B430-37B0E120FC14}" destId="{978BD9D4-DF20-42CD-A705-F66484A88B0B}" srcOrd="6" destOrd="0" parTransId="{E60EE847-9AA4-4DC5-8B4C-A26C897134D0}" sibTransId="{AFA1C65A-683A-4C72-88C6-6D92A1FF761F}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8BB44F2A-ECC4-4652-9B62-F48450AAA200}" type="presOf" srcId="{E60EE847-9AA4-4DC5-8B4C-A26C897134D0}" destId="{48F67C62-C4AE-4D47-ABBB-4F9AC862E389}" srcOrd="0" destOrd="0" presId="urn:microsoft.com/office/officeart/2005/8/layout/hierarchy6"/>
    <dgm:cxn modelId="{C072593F-3B4A-4C53-BF3D-82DAA27EEFF9}" type="presOf" srcId="{ADBDD61B-D17E-4928-97FC-C7A561FA0822}" destId="{6B5C0F47-485D-4BF8-AC63-C06F08A983BF}" srcOrd="0" destOrd="0" presId="urn:microsoft.com/office/officeart/2005/8/layout/hierarchy6"/>
    <dgm:cxn modelId="{F3B6E368-50F5-440C-B9E1-E4225795010C}" type="presOf" srcId="{56F0FCD4-56B3-424D-A8E6-7F5F2C8B6242}" destId="{32F3D557-075E-447A-B88D-79A9D274829D}" srcOrd="0" destOrd="0" presId="urn:microsoft.com/office/officeart/2005/8/layout/hierarchy6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93786E6F-4C1A-48A8-9D44-2BA88A3D9853}" srcId="{275B517B-D28C-4018-885D-E41B1C60DA7B}" destId="{5BEBAF20-DF58-4F3F-B06F-174913F89477}" srcOrd="0" destOrd="0" parTransId="{E2A585E8-41D7-4AE1-B10F-4F08D918F5B7}" sibTransId="{B12E9056-D5A4-4568-B709-B87FB6FD3DE4}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AAFC0C74-ACDE-4121-B753-59F5199FB5A1}" srcId="{E4077D0A-89B9-48D0-B430-37B0E120FC14}" destId="{E48B1409-4093-4EB4-8693-28D2DAE36F96}" srcOrd="5" destOrd="0" parTransId="{56F0FCD4-56B3-424D-A8E6-7F5F2C8B6242}" sibTransId="{6E7F77DD-6D74-484C-9F17-C2ECB287162E}"/>
    <dgm:cxn modelId="{0C432776-A902-4206-909E-7089F28A05C7}" type="presOf" srcId="{AE2E9EB0-C34D-405E-AC24-AC4512FD6C52}" destId="{8C3D7F53-CD2B-48EE-A5A8-6C4B8BF54235}" srcOrd="0" destOrd="0" presId="urn:microsoft.com/office/officeart/2005/8/layout/hierarchy6"/>
    <dgm:cxn modelId="{2CBB5958-C8C4-4216-9CE7-17C20F8A489F}" type="presOf" srcId="{978BD9D4-DF20-42CD-A705-F66484A88B0B}" destId="{035CF329-A3A8-4A9C-84D8-6B0C7FBE288A}" srcOrd="0" destOrd="0" presId="urn:microsoft.com/office/officeart/2005/8/layout/hierarchy6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03CD9E7D-F56E-441A-82B9-4C277E308973}" type="presOf" srcId="{A5FB49CB-7CEC-4ED6-A2BE-8CAC3902A5B5}" destId="{72C46A7C-61F5-4EFF-860D-69C05568FB48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B7B8978D-3F45-4B5C-9A04-CFAB333DD515}" type="presOf" srcId="{DAA1785E-88B8-40ED-94B8-685FBF82C0F4}" destId="{CE17D6A1-E74D-44BF-BB48-FF034BDC7A72}" srcOrd="0" destOrd="0" presId="urn:microsoft.com/office/officeart/2005/8/layout/hierarchy6"/>
    <dgm:cxn modelId="{91DC65A2-630D-4C22-8F7C-10A28CAE4270}" type="presOf" srcId="{1D310A7C-DE6C-4C89-8CB1-C5A10AA99D62}" destId="{A1F415C8-5631-4A32-A26D-B5C27EC327B8}" srcOrd="0" destOrd="0" presId="urn:microsoft.com/office/officeart/2005/8/layout/hierarchy6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ABF04CAA-B2A9-4146-BFD9-5F8B5DA2B7B2}" type="presOf" srcId="{D806A5C4-AEAC-4E5E-9EBC-16616AA000C8}" destId="{100DC245-BB99-420A-9D43-40013E367E1F}" srcOrd="0" destOrd="0" presId="urn:microsoft.com/office/officeart/2005/8/layout/hierarchy6"/>
    <dgm:cxn modelId="{586EF0B3-1D0A-47ED-874E-94B4309EBC11}" srcId="{275B517B-D28C-4018-885D-E41B1C60DA7B}" destId="{1D310A7C-DE6C-4C89-8CB1-C5A10AA99D62}" srcOrd="2" destOrd="0" parTransId="{A5FB49CB-7CEC-4ED6-A2BE-8CAC3902A5B5}" sibTransId="{5D094625-F005-4199-A33B-D236351E5D2B}"/>
    <dgm:cxn modelId="{86E9D7B9-73E2-4323-B488-90C5291FD543}" type="presOf" srcId="{29F73EA8-4DB4-4FF6-ADA9-BF592A55D573}" destId="{85A42A21-B1F3-4EF0-8829-D8A6B630949E}" srcOrd="0" destOrd="0" presId="urn:microsoft.com/office/officeart/2005/8/layout/hierarchy6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9D74C2C2-B109-4915-978A-B73CAB335F8D}" type="presOf" srcId="{5BEBAF20-DF58-4F3F-B06F-174913F89477}" destId="{E73C87AE-C91E-458A-98E4-EED5CE1C24D2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AD28E3CD-E146-4934-B367-1A03E8802903}" srcId="{E4077D0A-89B9-48D0-B430-37B0E120FC14}" destId="{A6C55D22-67A6-4A1A-B90E-B93922FA96AB}" srcOrd="8" destOrd="0" parTransId="{AE2E9EB0-C34D-405E-AC24-AC4512FD6C52}" sibTransId="{7E5971A4-5F26-4EF3-8C4F-E677BA6B59D1}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C7BCD8D3-0B61-4C12-AE84-AF7E6704AA42}" srcId="{275B517B-D28C-4018-885D-E41B1C60DA7B}" destId="{DAA1785E-88B8-40ED-94B8-685FBF82C0F4}" srcOrd="1" destOrd="0" parTransId="{4C0ACB12-3E5F-4A5B-B05C-CBF610F55DBB}" sibTransId="{AC63E6BF-007D-4DC8-AF39-2FDB2386CE4B}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01A96FDC-1A44-4410-9DCA-06BF1DB961F8}" type="presOf" srcId="{4C0ACB12-3E5F-4A5B-B05C-CBF610F55DBB}" destId="{44F440A3-803F-46DB-9CAD-A8BE88C88617}" srcOrd="0" destOrd="0" presId="urn:microsoft.com/office/officeart/2005/8/layout/hierarchy6"/>
    <dgm:cxn modelId="{F50E6CE4-5651-4CB2-9175-949AE14BAD1B}" type="presOf" srcId="{E2A585E8-41D7-4AE1-B10F-4F08D918F5B7}" destId="{8D2A210D-B787-4E18-AF81-EE1A09E40EDB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B3605BEC-21A6-47A3-914C-94B5DF79A1D1}" srcId="{E4077D0A-89B9-48D0-B430-37B0E120FC14}" destId="{ADBDD61B-D17E-4928-97FC-C7A561FA0822}" srcOrd="7" destOrd="0" parTransId="{D806A5C4-AEAC-4E5E-9EBC-16616AA000C8}" sibTransId="{01413AD7-B442-491E-8DAB-4D27C28D6BAB}"/>
    <dgm:cxn modelId="{46F641FC-171D-4B6A-B730-ABF13D34E8EA}" type="presOf" srcId="{E215E228-909D-4D63-AD5B-000A66599966}" destId="{35434D97-4D96-4CA3-B5D4-2AFCC471A39B}" srcOrd="0" destOrd="0" presId="urn:microsoft.com/office/officeart/2005/8/layout/hierarchy6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5651EBA6-2193-40E0-96E5-E7353785AEA3}" type="presParOf" srcId="{DAF7E342-340C-409A-819C-257650B3B8C8}" destId="{8D2A210D-B787-4E18-AF81-EE1A09E40EDB}" srcOrd="0" destOrd="0" presId="urn:microsoft.com/office/officeart/2005/8/layout/hierarchy6"/>
    <dgm:cxn modelId="{5B4954BC-6FBD-4CDF-AEC5-0A8D2EAD0F25}" type="presParOf" srcId="{DAF7E342-340C-409A-819C-257650B3B8C8}" destId="{D8F11EC0-9559-4DE1-B561-E229D395C7BB}" srcOrd="1" destOrd="0" presId="urn:microsoft.com/office/officeart/2005/8/layout/hierarchy6"/>
    <dgm:cxn modelId="{118AE401-06BF-4DBF-9FCA-4B0781B517A2}" type="presParOf" srcId="{D8F11EC0-9559-4DE1-B561-E229D395C7BB}" destId="{E73C87AE-C91E-458A-98E4-EED5CE1C24D2}" srcOrd="0" destOrd="0" presId="urn:microsoft.com/office/officeart/2005/8/layout/hierarchy6"/>
    <dgm:cxn modelId="{6CD91188-1372-406B-800B-779A74D25154}" type="presParOf" srcId="{D8F11EC0-9559-4DE1-B561-E229D395C7BB}" destId="{CCA1BFF4-3955-4E56-A31C-7A3FE45A709E}" srcOrd="1" destOrd="0" presId="urn:microsoft.com/office/officeart/2005/8/layout/hierarchy6"/>
    <dgm:cxn modelId="{F267C238-4DA6-4131-9B03-B406864A7811}" type="presParOf" srcId="{DAF7E342-340C-409A-819C-257650B3B8C8}" destId="{44F440A3-803F-46DB-9CAD-A8BE88C88617}" srcOrd="2" destOrd="0" presId="urn:microsoft.com/office/officeart/2005/8/layout/hierarchy6"/>
    <dgm:cxn modelId="{25C86FCA-1221-4572-A3CA-43A623838B91}" type="presParOf" srcId="{DAF7E342-340C-409A-819C-257650B3B8C8}" destId="{FB379D39-2B5C-4B44-8600-FAA592ADD826}" srcOrd="3" destOrd="0" presId="urn:microsoft.com/office/officeart/2005/8/layout/hierarchy6"/>
    <dgm:cxn modelId="{6788367E-4130-4133-A956-2EDB213DEC94}" type="presParOf" srcId="{FB379D39-2B5C-4B44-8600-FAA592ADD826}" destId="{CE17D6A1-E74D-44BF-BB48-FF034BDC7A72}" srcOrd="0" destOrd="0" presId="urn:microsoft.com/office/officeart/2005/8/layout/hierarchy6"/>
    <dgm:cxn modelId="{438081D5-9537-48B7-B929-3D1C7E0E1A42}" type="presParOf" srcId="{FB379D39-2B5C-4B44-8600-FAA592ADD826}" destId="{3FC080A0-263E-4A37-8EAA-A1ED6A264CC0}" srcOrd="1" destOrd="0" presId="urn:microsoft.com/office/officeart/2005/8/layout/hierarchy6"/>
    <dgm:cxn modelId="{6A55639D-4F7A-4D06-BBA5-EADB906A8825}" type="presParOf" srcId="{DAF7E342-340C-409A-819C-257650B3B8C8}" destId="{72C46A7C-61F5-4EFF-860D-69C05568FB48}" srcOrd="4" destOrd="0" presId="urn:microsoft.com/office/officeart/2005/8/layout/hierarchy6"/>
    <dgm:cxn modelId="{21055B86-47DC-4BA9-9A81-3FE3A70566D9}" type="presParOf" srcId="{DAF7E342-340C-409A-819C-257650B3B8C8}" destId="{B28B4343-2D49-4F08-A248-48A88761B06F}" srcOrd="5" destOrd="0" presId="urn:microsoft.com/office/officeart/2005/8/layout/hierarchy6"/>
    <dgm:cxn modelId="{BC6329A9-FC67-4058-8BCE-9041DD9C2710}" type="presParOf" srcId="{B28B4343-2D49-4F08-A248-48A88761B06F}" destId="{A1F415C8-5631-4A32-A26D-B5C27EC327B8}" srcOrd="0" destOrd="0" presId="urn:microsoft.com/office/officeart/2005/8/layout/hierarchy6"/>
    <dgm:cxn modelId="{D4275010-EFF7-4FDB-A37F-5360EBEA939D}" type="presParOf" srcId="{B28B4343-2D49-4F08-A248-48A88761B06F}" destId="{98D63A4F-43E3-4505-BC7F-BD809F80566C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392D08DB-219F-4591-97E2-73917A93DFB1}" type="presParOf" srcId="{7E6E872F-0F59-4FDB-86CD-2952B89CC653}" destId="{32F3D557-075E-447A-B88D-79A9D274829D}" srcOrd="10" destOrd="0" presId="urn:microsoft.com/office/officeart/2005/8/layout/hierarchy6"/>
    <dgm:cxn modelId="{79ECF266-B8F0-47CE-A87B-03425593D8E3}" type="presParOf" srcId="{7E6E872F-0F59-4FDB-86CD-2952B89CC653}" destId="{01AC0C2E-C7F1-4F8D-8196-085C727A8259}" srcOrd="11" destOrd="0" presId="urn:microsoft.com/office/officeart/2005/8/layout/hierarchy6"/>
    <dgm:cxn modelId="{B6C31B2C-925A-4E38-A5C0-E3A2C9012C0C}" type="presParOf" srcId="{01AC0C2E-C7F1-4F8D-8196-085C727A8259}" destId="{14D4B3AB-8417-4BE7-9A4D-F6124E9969E0}" srcOrd="0" destOrd="0" presId="urn:microsoft.com/office/officeart/2005/8/layout/hierarchy6"/>
    <dgm:cxn modelId="{97618688-4DB6-4560-B7E5-209D6318C417}" type="presParOf" srcId="{01AC0C2E-C7F1-4F8D-8196-085C727A8259}" destId="{22660A8D-6435-4995-A695-7DACAF425DE0}" srcOrd="1" destOrd="0" presId="urn:microsoft.com/office/officeart/2005/8/layout/hierarchy6"/>
    <dgm:cxn modelId="{9FB5CC8F-28D4-43F8-9202-0CF9EFB887E9}" type="presParOf" srcId="{7E6E872F-0F59-4FDB-86CD-2952B89CC653}" destId="{48F67C62-C4AE-4D47-ABBB-4F9AC862E389}" srcOrd="12" destOrd="0" presId="urn:microsoft.com/office/officeart/2005/8/layout/hierarchy6"/>
    <dgm:cxn modelId="{BAA9D203-7AD5-4494-AF04-08E09C6A4CB7}" type="presParOf" srcId="{7E6E872F-0F59-4FDB-86CD-2952B89CC653}" destId="{319873A3-22D0-4BFB-8070-E582F15E7F35}" srcOrd="13" destOrd="0" presId="urn:microsoft.com/office/officeart/2005/8/layout/hierarchy6"/>
    <dgm:cxn modelId="{25E910D0-9388-44FA-B858-54E8EFC5B600}" type="presParOf" srcId="{319873A3-22D0-4BFB-8070-E582F15E7F35}" destId="{035CF329-A3A8-4A9C-84D8-6B0C7FBE288A}" srcOrd="0" destOrd="0" presId="urn:microsoft.com/office/officeart/2005/8/layout/hierarchy6"/>
    <dgm:cxn modelId="{A28AE958-D2E0-4462-915B-6EFE86553D69}" type="presParOf" srcId="{319873A3-22D0-4BFB-8070-E582F15E7F35}" destId="{0BA9E98F-3BCD-4CB1-8976-A048965B0681}" srcOrd="1" destOrd="0" presId="urn:microsoft.com/office/officeart/2005/8/layout/hierarchy6"/>
    <dgm:cxn modelId="{08A92D8A-8975-4DAE-9FE5-6E0088CCE0D7}" type="presParOf" srcId="{7E6E872F-0F59-4FDB-86CD-2952B89CC653}" destId="{100DC245-BB99-420A-9D43-40013E367E1F}" srcOrd="14" destOrd="0" presId="urn:microsoft.com/office/officeart/2005/8/layout/hierarchy6"/>
    <dgm:cxn modelId="{8BEFEA35-ABAB-4E78-A589-CCE03FC29310}" type="presParOf" srcId="{7E6E872F-0F59-4FDB-86CD-2952B89CC653}" destId="{625CEB5D-1670-4727-A0B7-C4386F195F8B}" srcOrd="15" destOrd="0" presId="urn:microsoft.com/office/officeart/2005/8/layout/hierarchy6"/>
    <dgm:cxn modelId="{03788A48-8526-40FA-BB4F-C3D4B4A138CE}" type="presParOf" srcId="{625CEB5D-1670-4727-A0B7-C4386F195F8B}" destId="{6B5C0F47-485D-4BF8-AC63-C06F08A983BF}" srcOrd="0" destOrd="0" presId="urn:microsoft.com/office/officeart/2005/8/layout/hierarchy6"/>
    <dgm:cxn modelId="{7B452B7B-A17C-417A-8092-E314CA816351}" type="presParOf" srcId="{625CEB5D-1670-4727-A0B7-C4386F195F8B}" destId="{8EA7C93C-9CAD-46EC-9C6B-5E9B4D4996F0}" srcOrd="1" destOrd="0" presId="urn:microsoft.com/office/officeart/2005/8/layout/hierarchy6"/>
    <dgm:cxn modelId="{A96BBE78-E92B-41C5-8F5F-99314F79FDD8}" type="presParOf" srcId="{7E6E872F-0F59-4FDB-86CD-2952B89CC653}" destId="{8C3D7F53-CD2B-48EE-A5A8-6C4B8BF54235}" srcOrd="16" destOrd="0" presId="urn:microsoft.com/office/officeart/2005/8/layout/hierarchy6"/>
    <dgm:cxn modelId="{8545C167-8B73-4E43-8759-1EB4FB722BF4}" type="presParOf" srcId="{7E6E872F-0F59-4FDB-86CD-2952B89CC653}" destId="{0C936DFD-B406-4280-8C25-A164DEA164D3}" srcOrd="17" destOrd="0" presId="urn:microsoft.com/office/officeart/2005/8/layout/hierarchy6"/>
    <dgm:cxn modelId="{0E9B4171-4599-4FAE-BE8B-E43F16CACE44}" type="presParOf" srcId="{0C936DFD-B406-4280-8C25-A164DEA164D3}" destId="{123F8165-6BD3-4944-9F8E-C04F601052DE}" srcOrd="0" destOrd="0" presId="urn:microsoft.com/office/officeart/2005/8/layout/hierarchy6"/>
    <dgm:cxn modelId="{3694CD98-4B19-4E04-90EB-02DD24BE99C0}" type="presParOf" srcId="{0C936DFD-B406-4280-8C25-A164DEA164D3}" destId="{E73B7045-8AF4-4519-9305-913269838264}" srcOrd="1" destOrd="0" presId="urn:microsoft.com/office/officeart/2005/8/layout/hierarchy6"/>
    <dgm:cxn modelId="{D75E5D4C-5424-4792-B123-754A35CB5245}" type="presParOf" srcId="{7E6E872F-0F59-4FDB-86CD-2952B89CC653}" destId="{35434D97-4D96-4CA3-B5D4-2AFCC471A39B}" srcOrd="18" destOrd="0" presId="urn:microsoft.com/office/officeart/2005/8/layout/hierarchy6"/>
    <dgm:cxn modelId="{7D0E6970-39A6-4845-B2D8-E68636926689}" type="presParOf" srcId="{7E6E872F-0F59-4FDB-86CD-2952B89CC653}" destId="{05D427B1-F22E-4E90-968B-AD5C59C8846F}" srcOrd="19" destOrd="0" presId="urn:microsoft.com/office/officeart/2005/8/layout/hierarchy6"/>
    <dgm:cxn modelId="{6606AEB3-AF26-4DE4-8064-2F75E936B348}" type="presParOf" srcId="{05D427B1-F22E-4E90-968B-AD5C59C8846F}" destId="{85A42A21-B1F3-4EF0-8829-D8A6B630949E}" srcOrd="0" destOrd="0" presId="urn:microsoft.com/office/officeart/2005/8/layout/hierarchy6"/>
    <dgm:cxn modelId="{BC8E8A8B-E6FA-40F7-A7C8-F3D8DD192A44}" type="presParOf" srcId="{05D427B1-F22E-4E90-968B-AD5C59C8846F}" destId="{5162CACD-A4CA-4A16-9C2D-59C1C409A51A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/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>
        <a:solidFill>
          <a:srgbClr val="00B050"/>
        </a:solidFill>
      </dgm:spPr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/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/>
      <dgm:t>
        <a:bodyPr/>
        <a:lstStyle/>
        <a:p>
          <a:r>
            <a:rPr lang="en-GB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E75219FA-2B47-4DFF-9916-6C9453C282EE}">
      <dgm:prSet phldrT="[Text]"/>
      <dgm:spPr/>
      <dgm:t>
        <a:bodyPr/>
        <a:lstStyle/>
        <a:p>
          <a:r>
            <a:rPr lang="en-GB"/>
            <a:t>Omission</a:t>
          </a:r>
          <a:endParaRPr lang="en-GB" dirty="0"/>
        </a:p>
      </dgm:t>
    </dgm:pt>
    <dgm:pt modelId="{CB5646CA-D1FE-4684-ABEF-50FDAAEA63D9}" type="parTrans" cxnId="{70BE316F-E295-44F8-8A22-4C0C4E2C6B99}">
      <dgm:prSet/>
      <dgm:spPr/>
      <dgm:t>
        <a:bodyPr/>
        <a:lstStyle/>
        <a:p>
          <a:endParaRPr lang="en-GB"/>
        </a:p>
      </dgm:t>
    </dgm:pt>
    <dgm:pt modelId="{A878D74B-2EE2-4B14-BB8B-70A3380BB721}" type="sibTrans" cxnId="{70BE316F-E295-44F8-8A22-4C0C4E2C6B99}">
      <dgm:prSet/>
      <dgm:spPr/>
      <dgm:t>
        <a:bodyPr/>
        <a:lstStyle/>
        <a:p>
          <a:endParaRPr lang="en-GB"/>
        </a:p>
      </dgm:t>
    </dgm:pt>
    <dgm:pt modelId="{9AE1E2E7-2B8D-41E6-BCEB-308B242A26A9}">
      <dgm:prSet phldrT="[Text]"/>
      <dgm:spPr/>
      <dgm:t>
        <a:bodyPr/>
        <a:lstStyle/>
        <a:p>
          <a:r>
            <a:rPr lang="en-GB" dirty="0"/>
            <a:t>Possession</a:t>
          </a:r>
        </a:p>
      </dgm:t>
    </dgm:pt>
    <dgm:pt modelId="{835D496E-8CC6-4581-92FA-01458D57C172}" type="parTrans" cxnId="{959B79EE-4C65-4462-9FA2-6FAD96C6ED9B}">
      <dgm:prSet/>
      <dgm:spPr/>
      <dgm:t>
        <a:bodyPr/>
        <a:lstStyle/>
        <a:p>
          <a:endParaRPr lang="en-GB"/>
        </a:p>
      </dgm:t>
    </dgm:pt>
    <dgm:pt modelId="{2E59B931-62C4-4697-8FBF-C4B92E6EB435}" type="sibTrans" cxnId="{959B79EE-4C65-4462-9FA2-6FAD96C6ED9B}">
      <dgm:prSet/>
      <dgm:spPr/>
      <dgm:t>
        <a:bodyPr/>
        <a:lstStyle/>
        <a:p>
          <a:endParaRPr lang="en-GB"/>
        </a:p>
      </dgm:t>
    </dgm:pt>
    <dgm:pt modelId="{DAA641DD-B715-4496-8993-369CFACE9044}">
      <dgm:prSet phldrT="[Text]"/>
      <dgm:spPr/>
      <dgm:t>
        <a:bodyPr/>
        <a:lstStyle/>
        <a:p>
          <a:r>
            <a:rPr lang="en-GB" dirty="0"/>
            <a:t>Parentheses</a:t>
          </a:r>
        </a:p>
      </dgm:t>
    </dgm:pt>
    <dgm:pt modelId="{23A0F60E-0B40-4E9B-97AB-8A0174C47D93}" type="parTrans" cxnId="{A95DE9B7-88A1-42E6-8309-14665DF4DBB6}">
      <dgm:prSet/>
      <dgm:spPr/>
      <dgm:t>
        <a:bodyPr/>
        <a:lstStyle/>
        <a:p>
          <a:endParaRPr lang="en-GB"/>
        </a:p>
      </dgm:t>
    </dgm:pt>
    <dgm:pt modelId="{1D2A87C2-4A5D-4AE7-A6D1-E68B785707C9}" type="sibTrans" cxnId="{A95DE9B7-88A1-42E6-8309-14665DF4DBB6}">
      <dgm:prSet/>
      <dgm:spPr/>
      <dgm:t>
        <a:bodyPr/>
        <a:lstStyle/>
        <a:p>
          <a:endParaRPr lang="en-GB"/>
        </a:p>
      </dgm:t>
    </dgm:pt>
    <dgm:pt modelId="{452A042B-992E-4732-9778-90BA0C10CB33}">
      <dgm:prSet phldrT="[Text]"/>
      <dgm:spPr/>
      <dgm:t>
        <a:bodyPr/>
        <a:lstStyle/>
        <a:p>
          <a:r>
            <a:rPr lang="en-GB" dirty="0"/>
            <a:t>Bullet points</a:t>
          </a:r>
        </a:p>
      </dgm:t>
    </dgm:pt>
    <dgm:pt modelId="{15888B1A-8EB5-4D40-9E7E-4E22C5E13DEF}" type="parTrans" cxnId="{58458036-E340-4F1A-A7C4-14F8D2B5FD20}">
      <dgm:prSet/>
      <dgm:spPr/>
      <dgm:t>
        <a:bodyPr/>
        <a:lstStyle/>
        <a:p>
          <a:endParaRPr lang="en-GB"/>
        </a:p>
      </dgm:t>
    </dgm:pt>
    <dgm:pt modelId="{D1DD18E0-E49F-48FD-A6A3-6E6FE076F891}" type="sibTrans" cxnId="{58458036-E340-4F1A-A7C4-14F8D2B5FD20}">
      <dgm:prSet/>
      <dgm:spPr/>
      <dgm:t>
        <a:bodyPr/>
        <a:lstStyle/>
        <a:p>
          <a:endParaRPr lang="en-GB"/>
        </a:p>
      </dgm:t>
    </dgm:pt>
    <dgm:pt modelId="{FE9A6E57-B6CB-470E-BC55-BD11B8A74D60}">
      <dgm:prSet phldrT="[Text]"/>
      <dgm:spPr/>
      <dgm:t>
        <a:bodyPr/>
        <a:lstStyle/>
        <a:p>
          <a:r>
            <a:rPr lang="en-GB" dirty="0"/>
            <a:t>Hyphens</a:t>
          </a:r>
        </a:p>
      </dgm:t>
    </dgm:pt>
    <dgm:pt modelId="{B79478FF-BEF0-4CF0-A53F-3519FF6734B9}" type="parTrans" cxnId="{B7857DF7-985F-4570-9EBA-C26405F21DC2}">
      <dgm:prSet/>
      <dgm:spPr/>
      <dgm:t>
        <a:bodyPr/>
        <a:lstStyle/>
        <a:p>
          <a:endParaRPr lang="en-GB"/>
        </a:p>
      </dgm:t>
    </dgm:pt>
    <dgm:pt modelId="{1DC3686D-554E-4AA1-A343-67200A54C14A}" type="sibTrans" cxnId="{B7857DF7-985F-4570-9EBA-C26405F21DC2}">
      <dgm:prSet/>
      <dgm:spPr/>
      <dgm:t>
        <a:bodyPr/>
        <a:lstStyle/>
        <a:p>
          <a:endParaRPr lang="en-GB"/>
        </a:p>
      </dgm:t>
    </dgm:pt>
    <dgm:pt modelId="{E9714A61-153E-4101-91EB-24554C27B915}">
      <dgm:prSet phldrT="[Text]"/>
      <dgm:spPr/>
      <dgm:t>
        <a:bodyPr/>
        <a:lstStyle/>
        <a:p>
          <a:r>
            <a:rPr lang="en-GB" dirty="0"/>
            <a:t>Ellipses</a:t>
          </a:r>
        </a:p>
      </dgm:t>
    </dgm:pt>
    <dgm:pt modelId="{D89BBD2B-BC38-4747-94DD-B8478127A7EF}" type="parTrans" cxnId="{184F1DF2-D007-4601-8B1D-4048344CD437}">
      <dgm:prSet/>
      <dgm:spPr/>
      <dgm:t>
        <a:bodyPr/>
        <a:lstStyle/>
        <a:p>
          <a:endParaRPr lang="en-GB"/>
        </a:p>
      </dgm:t>
    </dgm:pt>
    <dgm:pt modelId="{893437EA-64F0-45B8-A30B-32DCEDF825C1}" type="sibTrans" cxnId="{184F1DF2-D007-4601-8B1D-4048344CD437}">
      <dgm:prSet/>
      <dgm:spPr/>
      <dgm:t>
        <a:bodyPr/>
        <a:lstStyle/>
        <a:p>
          <a:endParaRPr lang="en-GB"/>
        </a:p>
      </dgm:t>
    </dgm:pt>
    <dgm:pt modelId="{152F9F29-471E-4402-A6CB-6C4DE8D0B2D3}">
      <dgm:prSet phldrT="[Text]"/>
      <dgm:spPr/>
      <dgm:t>
        <a:bodyPr/>
        <a:lstStyle/>
        <a:p>
          <a:r>
            <a:rPr lang="en-GB"/>
            <a:t>Separate </a:t>
          </a:r>
          <a:r>
            <a:rPr lang="en-GB" dirty="0"/>
            <a:t>Clauses</a:t>
          </a:r>
        </a:p>
      </dgm:t>
    </dgm:pt>
    <dgm:pt modelId="{A08B29DA-CE43-498E-80D4-F0DA48F4DB4A}" type="parTrans" cxnId="{E320DDF9-7DAC-4385-8A9A-916483B82CC4}">
      <dgm:prSet/>
      <dgm:spPr/>
      <dgm:t>
        <a:bodyPr/>
        <a:lstStyle/>
        <a:p>
          <a:endParaRPr lang="en-GB"/>
        </a:p>
      </dgm:t>
    </dgm:pt>
    <dgm:pt modelId="{E47030D8-C3E3-4DBA-91FD-851139CEA913}" type="sibTrans" cxnId="{E320DDF9-7DAC-4385-8A9A-916483B82CC4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10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10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10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10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10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10"/>
      <dgm:spPr/>
    </dgm:pt>
    <dgm:pt modelId="{90E04F3A-5F92-470A-8933-7FF8A5671F6C}" type="pres">
      <dgm:prSet presAssocID="{F55D5C05-1C41-4206-BEC6-41F988B5E094}" presName="hierChild3" presStyleCnt="0"/>
      <dgm:spPr/>
    </dgm:pt>
    <dgm:pt modelId="{FAB4F1E0-63BD-4CE6-923B-13BC1EB83D03}" type="pres">
      <dgm:prSet presAssocID="{CB5646CA-D1FE-4684-ABEF-50FDAAEA63D9}" presName="Name19" presStyleLbl="parChTrans1D3" presStyleIdx="0" presStyleCnt="2"/>
      <dgm:spPr/>
    </dgm:pt>
    <dgm:pt modelId="{195B333E-372F-484F-80AC-31A85BCDA196}" type="pres">
      <dgm:prSet presAssocID="{E75219FA-2B47-4DFF-9916-6C9453C282EE}" presName="Name21" presStyleCnt="0"/>
      <dgm:spPr/>
    </dgm:pt>
    <dgm:pt modelId="{E89227F9-2B78-42B3-AC42-819E766AA3AF}" type="pres">
      <dgm:prSet presAssocID="{E75219FA-2B47-4DFF-9916-6C9453C282EE}" presName="level2Shape" presStyleLbl="node3" presStyleIdx="0" presStyleCnt="2"/>
      <dgm:spPr/>
    </dgm:pt>
    <dgm:pt modelId="{5DE7D936-C639-4D45-9577-DD807251798F}" type="pres">
      <dgm:prSet presAssocID="{E75219FA-2B47-4DFF-9916-6C9453C282EE}" presName="hierChild3" presStyleCnt="0"/>
      <dgm:spPr/>
    </dgm:pt>
    <dgm:pt modelId="{41EA41F8-6593-4A50-8287-574A67BD9D33}" type="pres">
      <dgm:prSet presAssocID="{835D496E-8CC6-4581-92FA-01458D57C172}" presName="Name19" presStyleLbl="parChTrans1D3" presStyleIdx="1" presStyleCnt="2"/>
      <dgm:spPr/>
    </dgm:pt>
    <dgm:pt modelId="{116FC336-9395-47DB-B00E-6FA76840E811}" type="pres">
      <dgm:prSet presAssocID="{9AE1E2E7-2B8D-41E6-BCEB-308B242A26A9}" presName="Name21" presStyleCnt="0"/>
      <dgm:spPr/>
    </dgm:pt>
    <dgm:pt modelId="{CCD96CB8-45E8-4A70-B86E-19EB2FC404F7}" type="pres">
      <dgm:prSet presAssocID="{9AE1E2E7-2B8D-41E6-BCEB-308B242A26A9}" presName="level2Shape" presStyleLbl="node3" presStyleIdx="1" presStyleCnt="2"/>
      <dgm:spPr/>
    </dgm:pt>
    <dgm:pt modelId="{7251DE6A-ECC8-4816-AF05-DC40150E6E4D}" type="pres">
      <dgm:prSet presAssocID="{9AE1E2E7-2B8D-41E6-BCEB-308B242A26A9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10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10"/>
      <dgm:spPr/>
    </dgm:pt>
    <dgm:pt modelId="{90D6118E-939F-410C-B1FD-3E28D7E23484}" type="pres">
      <dgm:prSet presAssocID="{3BE4626B-A37C-40E0-8A06-A0D67C46CA89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10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10"/>
      <dgm:spPr/>
    </dgm:pt>
    <dgm:pt modelId="{681F74FC-DFC7-4B90-8849-CF048FE5967B}" type="pres">
      <dgm:prSet presAssocID="{F0877716-ED22-4B74-95BF-FDDF875A0B1E}" presName="hierChild3" presStyleCnt="0"/>
      <dgm:spPr/>
    </dgm:pt>
    <dgm:pt modelId="{9C952361-83C8-4987-99EA-7D3D689C3C35}" type="pres">
      <dgm:prSet presAssocID="{23A0F60E-0B40-4E9B-97AB-8A0174C47D93}" presName="Name19" presStyleLbl="parChTrans1D2" presStyleIdx="5" presStyleCnt="10"/>
      <dgm:spPr/>
    </dgm:pt>
    <dgm:pt modelId="{47839D47-7F93-4DB4-AFA2-9E41746A9F40}" type="pres">
      <dgm:prSet presAssocID="{DAA641DD-B715-4496-8993-369CFACE9044}" presName="Name21" presStyleCnt="0"/>
      <dgm:spPr/>
    </dgm:pt>
    <dgm:pt modelId="{3624A631-4673-40CD-B234-C466D31C0952}" type="pres">
      <dgm:prSet presAssocID="{DAA641DD-B715-4496-8993-369CFACE9044}" presName="level2Shape" presStyleLbl="node2" presStyleIdx="5" presStyleCnt="10"/>
      <dgm:spPr/>
    </dgm:pt>
    <dgm:pt modelId="{4044EDD0-DC1E-494A-A810-34625A4F97BF}" type="pres">
      <dgm:prSet presAssocID="{DAA641DD-B715-4496-8993-369CFACE9044}" presName="hierChild3" presStyleCnt="0"/>
      <dgm:spPr/>
    </dgm:pt>
    <dgm:pt modelId="{64897BA2-C6E6-4860-8231-0D557A64A629}" type="pres">
      <dgm:prSet presAssocID="{15888B1A-8EB5-4D40-9E7E-4E22C5E13DEF}" presName="Name19" presStyleLbl="parChTrans1D2" presStyleIdx="6" presStyleCnt="10"/>
      <dgm:spPr/>
    </dgm:pt>
    <dgm:pt modelId="{7677E2FF-AB74-49CE-A9CE-A073FCAE444B}" type="pres">
      <dgm:prSet presAssocID="{452A042B-992E-4732-9778-90BA0C10CB33}" presName="Name21" presStyleCnt="0"/>
      <dgm:spPr/>
    </dgm:pt>
    <dgm:pt modelId="{1160226E-7C89-46D4-8377-8D4F0F53B561}" type="pres">
      <dgm:prSet presAssocID="{452A042B-992E-4732-9778-90BA0C10CB33}" presName="level2Shape" presStyleLbl="node2" presStyleIdx="6" presStyleCnt="10"/>
      <dgm:spPr/>
    </dgm:pt>
    <dgm:pt modelId="{31A350E9-0F2A-42C9-AAD2-56EEB1CE54EE}" type="pres">
      <dgm:prSet presAssocID="{452A042B-992E-4732-9778-90BA0C10CB33}" presName="hierChild3" presStyleCnt="0"/>
      <dgm:spPr/>
    </dgm:pt>
    <dgm:pt modelId="{FC5E6718-8917-4B3C-ACC9-13EE457D26A1}" type="pres">
      <dgm:prSet presAssocID="{B79478FF-BEF0-4CF0-A53F-3519FF6734B9}" presName="Name19" presStyleLbl="parChTrans1D2" presStyleIdx="7" presStyleCnt="10"/>
      <dgm:spPr/>
    </dgm:pt>
    <dgm:pt modelId="{891FB4D3-EA7D-40D5-AE63-C15C5C4B9D3D}" type="pres">
      <dgm:prSet presAssocID="{FE9A6E57-B6CB-470E-BC55-BD11B8A74D60}" presName="Name21" presStyleCnt="0"/>
      <dgm:spPr/>
    </dgm:pt>
    <dgm:pt modelId="{1626077B-30A1-4F8E-A85A-C7EE23D2BDBF}" type="pres">
      <dgm:prSet presAssocID="{FE9A6E57-B6CB-470E-BC55-BD11B8A74D60}" presName="level2Shape" presStyleLbl="node2" presStyleIdx="7" presStyleCnt="10"/>
      <dgm:spPr/>
    </dgm:pt>
    <dgm:pt modelId="{6B89D460-F967-4673-BCF0-F1E809A7368A}" type="pres">
      <dgm:prSet presAssocID="{FE9A6E57-B6CB-470E-BC55-BD11B8A74D60}" presName="hierChild3" presStyleCnt="0"/>
      <dgm:spPr/>
    </dgm:pt>
    <dgm:pt modelId="{41FE8A42-90E8-4AFF-A25A-5C06FF8F88E6}" type="pres">
      <dgm:prSet presAssocID="{D89BBD2B-BC38-4747-94DD-B8478127A7EF}" presName="Name19" presStyleLbl="parChTrans1D2" presStyleIdx="8" presStyleCnt="10"/>
      <dgm:spPr/>
    </dgm:pt>
    <dgm:pt modelId="{C31F0489-4107-49CC-830D-B4E4E3FC132C}" type="pres">
      <dgm:prSet presAssocID="{E9714A61-153E-4101-91EB-24554C27B915}" presName="Name21" presStyleCnt="0"/>
      <dgm:spPr/>
    </dgm:pt>
    <dgm:pt modelId="{2C87E614-FD35-4795-9F10-FF251BF6B229}" type="pres">
      <dgm:prSet presAssocID="{E9714A61-153E-4101-91EB-24554C27B915}" presName="level2Shape" presStyleLbl="node2" presStyleIdx="8" presStyleCnt="10"/>
      <dgm:spPr/>
    </dgm:pt>
    <dgm:pt modelId="{5BECDAC7-0CED-4567-A1B6-D7F33F203246}" type="pres">
      <dgm:prSet presAssocID="{E9714A61-153E-4101-91EB-24554C27B915}" presName="hierChild3" presStyleCnt="0"/>
      <dgm:spPr/>
    </dgm:pt>
    <dgm:pt modelId="{E86C82B2-B0F4-4228-8706-28877477B368}" type="pres">
      <dgm:prSet presAssocID="{A08B29DA-CE43-498E-80D4-F0DA48F4DB4A}" presName="Name19" presStyleLbl="parChTrans1D2" presStyleIdx="9" presStyleCnt="10"/>
      <dgm:spPr/>
    </dgm:pt>
    <dgm:pt modelId="{B2AAFCCD-B9D5-4CD5-BA29-81DF633FB5B7}" type="pres">
      <dgm:prSet presAssocID="{152F9F29-471E-4402-A6CB-6C4DE8D0B2D3}" presName="Name21" presStyleCnt="0"/>
      <dgm:spPr/>
    </dgm:pt>
    <dgm:pt modelId="{FE979A3B-85AA-49DD-ADF0-8639F2AC5605}" type="pres">
      <dgm:prSet presAssocID="{152F9F29-471E-4402-A6CB-6C4DE8D0B2D3}" presName="level2Shape" presStyleLbl="node2" presStyleIdx="9" presStyleCnt="10"/>
      <dgm:spPr/>
    </dgm:pt>
    <dgm:pt modelId="{9AA503F7-999F-4577-BD73-ABC4D60C549F}" type="pres">
      <dgm:prSet presAssocID="{152F9F29-471E-4402-A6CB-6C4DE8D0B2D3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4FBB230B-6D50-47CD-9C6E-01EEEB14B086}" type="presOf" srcId="{E9714A61-153E-4101-91EB-24554C27B915}" destId="{2C87E614-FD35-4795-9F10-FF251BF6B229}" srcOrd="0" destOrd="0" presId="urn:microsoft.com/office/officeart/2005/8/layout/hierarchy6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4C3FC12B-4CD6-4065-BC2A-C49659C9DD9D}" type="presOf" srcId="{CB5646CA-D1FE-4684-ABEF-50FDAAEA63D9}" destId="{FAB4F1E0-63BD-4CE6-923B-13BC1EB83D03}" srcOrd="0" destOrd="0" presId="urn:microsoft.com/office/officeart/2005/8/layout/hierarchy6"/>
    <dgm:cxn modelId="{D04F1A32-5544-4A84-B166-E7CBBA84FD12}" type="presOf" srcId="{B79478FF-BEF0-4CF0-A53F-3519FF6734B9}" destId="{FC5E6718-8917-4B3C-ACC9-13EE457D26A1}" srcOrd="0" destOrd="0" presId="urn:microsoft.com/office/officeart/2005/8/layout/hierarchy6"/>
    <dgm:cxn modelId="{58458036-E340-4F1A-A7C4-14F8D2B5FD20}" srcId="{E4077D0A-89B9-48D0-B430-37B0E120FC14}" destId="{452A042B-992E-4732-9778-90BA0C10CB33}" srcOrd="6" destOrd="0" parTransId="{15888B1A-8EB5-4D40-9E7E-4E22C5E13DEF}" sibTransId="{D1DD18E0-E49F-48FD-A6A3-6E6FE076F891}"/>
    <dgm:cxn modelId="{20B5A43F-CEFC-4341-8DDE-AFF49D8D52AB}" type="presOf" srcId="{FE9A6E57-B6CB-470E-BC55-BD11B8A74D60}" destId="{1626077B-30A1-4F8E-A85A-C7EE23D2BDBF}" srcOrd="0" destOrd="0" presId="urn:microsoft.com/office/officeart/2005/8/layout/hierarchy6"/>
    <dgm:cxn modelId="{4634A55B-1BA0-46A7-931C-ECFB74A7A9E8}" type="presOf" srcId="{835D496E-8CC6-4581-92FA-01458D57C172}" destId="{41EA41F8-6593-4A50-8287-574A67BD9D33}" srcOrd="0" destOrd="0" presId="urn:microsoft.com/office/officeart/2005/8/layout/hierarchy6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6F89036D-042D-4E1B-AA47-05BB95102D00}" type="presOf" srcId="{152F9F29-471E-4402-A6CB-6C4DE8D0B2D3}" destId="{FE979A3B-85AA-49DD-ADF0-8639F2AC5605}" srcOrd="0" destOrd="0" presId="urn:microsoft.com/office/officeart/2005/8/layout/hierarchy6"/>
    <dgm:cxn modelId="{1A94E16E-8D4E-4803-B36B-E4223038977E}" type="presOf" srcId="{23A0F60E-0B40-4E9B-97AB-8A0174C47D93}" destId="{9C952361-83C8-4987-99EA-7D3D689C3C35}" srcOrd="0" destOrd="0" presId="urn:microsoft.com/office/officeart/2005/8/layout/hierarchy6"/>
    <dgm:cxn modelId="{70BE316F-E295-44F8-8A22-4C0C4E2C6B99}" srcId="{F55D5C05-1C41-4206-BEC6-41F988B5E094}" destId="{E75219FA-2B47-4DFF-9916-6C9453C282EE}" srcOrd="0" destOrd="0" parTransId="{CB5646CA-D1FE-4684-ABEF-50FDAAEA63D9}" sibTransId="{A878D74B-2EE2-4B14-BB8B-70A3380BB721}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EC91D455-0ADD-4584-BE84-207FD900D656}" type="presOf" srcId="{D89BBD2B-BC38-4747-94DD-B8478127A7EF}" destId="{41FE8A42-90E8-4AFF-A25A-5C06FF8F88E6}" srcOrd="0" destOrd="0" presId="urn:microsoft.com/office/officeart/2005/8/layout/hierarchy6"/>
    <dgm:cxn modelId="{ED40ED79-353C-4923-A515-648DE4B1BC5D}" type="presOf" srcId="{DAA641DD-B715-4496-8993-369CFACE9044}" destId="{3624A631-4673-40CD-B234-C466D31C0952}" srcOrd="0" destOrd="0" presId="urn:microsoft.com/office/officeart/2005/8/layout/hierarchy6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54CF597F-245F-42B1-A31C-7A14A07F645A}" type="presOf" srcId="{A08B29DA-CE43-498E-80D4-F0DA48F4DB4A}" destId="{E86C82B2-B0F4-4228-8706-28877477B368}" srcOrd="0" destOrd="0" presId="urn:microsoft.com/office/officeart/2005/8/layout/hierarchy6"/>
    <dgm:cxn modelId="{114FA381-28B0-4666-A9B5-C662359B7249}" type="presOf" srcId="{E75219FA-2B47-4DFF-9916-6C9453C282EE}" destId="{E89227F9-2B78-42B3-AC42-819E766AA3AF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43BFD889-2B49-41BC-AD77-C73FBFCD6EE0}" type="presOf" srcId="{15888B1A-8EB5-4D40-9E7E-4E22C5E13DEF}" destId="{64897BA2-C6E6-4860-8231-0D557A64A629}" srcOrd="0" destOrd="0" presId="urn:microsoft.com/office/officeart/2005/8/layout/hierarchy6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A95DE9B7-88A1-42E6-8309-14665DF4DBB6}" srcId="{E4077D0A-89B9-48D0-B430-37B0E120FC14}" destId="{DAA641DD-B715-4496-8993-369CFACE9044}" srcOrd="5" destOrd="0" parTransId="{23A0F60E-0B40-4E9B-97AB-8A0174C47D93}" sibTransId="{1D2A87C2-4A5D-4AE7-A6D1-E68B785707C9}"/>
    <dgm:cxn modelId="{47B0A0BE-6101-4ABB-8EE7-FD4B7076D168}" type="presOf" srcId="{452A042B-992E-4732-9778-90BA0C10CB33}" destId="{1160226E-7C89-46D4-8377-8D4F0F53B561}" srcOrd="0" destOrd="0" presId="urn:microsoft.com/office/officeart/2005/8/layout/hierarchy6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231AF3D9-85E8-45AB-AB3C-95476BBF56AB}" type="presOf" srcId="{9AE1E2E7-2B8D-41E6-BCEB-308B242A26A9}" destId="{CCD96CB8-45E8-4A70-B86E-19EB2FC404F7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959B79EE-4C65-4462-9FA2-6FAD96C6ED9B}" srcId="{F55D5C05-1C41-4206-BEC6-41F988B5E094}" destId="{9AE1E2E7-2B8D-41E6-BCEB-308B242A26A9}" srcOrd="1" destOrd="0" parTransId="{835D496E-8CC6-4581-92FA-01458D57C172}" sibTransId="{2E59B931-62C4-4697-8FBF-C4B92E6EB435}"/>
    <dgm:cxn modelId="{184F1DF2-D007-4601-8B1D-4048344CD437}" srcId="{E4077D0A-89B9-48D0-B430-37B0E120FC14}" destId="{E9714A61-153E-4101-91EB-24554C27B915}" srcOrd="8" destOrd="0" parTransId="{D89BBD2B-BC38-4747-94DD-B8478127A7EF}" sibTransId="{893437EA-64F0-45B8-A30B-32DCEDF825C1}"/>
    <dgm:cxn modelId="{B7857DF7-985F-4570-9EBA-C26405F21DC2}" srcId="{E4077D0A-89B9-48D0-B430-37B0E120FC14}" destId="{FE9A6E57-B6CB-470E-BC55-BD11B8A74D60}" srcOrd="7" destOrd="0" parTransId="{B79478FF-BEF0-4CF0-A53F-3519FF6734B9}" sibTransId="{1DC3686D-554E-4AA1-A343-67200A54C14A}"/>
    <dgm:cxn modelId="{E320DDF9-7DAC-4385-8A9A-916483B82CC4}" srcId="{E4077D0A-89B9-48D0-B430-37B0E120FC14}" destId="{152F9F29-471E-4402-A6CB-6C4DE8D0B2D3}" srcOrd="9" destOrd="0" parTransId="{A08B29DA-CE43-498E-80D4-F0DA48F4DB4A}" sibTransId="{E47030D8-C3E3-4DBA-91FD-851139CEA913}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8C5CBAC1-F305-46E9-AD88-38D903746469}" type="presParOf" srcId="{90E04F3A-5F92-470A-8933-7FF8A5671F6C}" destId="{FAB4F1E0-63BD-4CE6-923B-13BC1EB83D03}" srcOrd="0" destOrd="0" presId="urn:microsoft.com/office/officeart/2005/8/layout/hierarchy6"/>
    <dgm:cxn modelId="{74F596AC-4895-4026-96B2-ED95807AB37C}" type="presParOf" srcId="{90E04F3A-5F92-470A-8933-7FF8A5671F6C}" destId="{195B333E-372F-484F-80AC-31A85BCDA196}" srcOrd="1" destOrd="0" presId="urn:microsoft.com/office/officeart/2005/8/layout/hierarchy6"/>
    <dgm:cxn modelId="{320B6783-FC62-4B47-A7B0-5E43BEC6BB63}" type="presParOf" srcId="{195B333E-372F-484F-80AC-31A85BCDA196}" destId="{E89227F9-2B78-42B3-AC42-819E766AA3AF}" srcOrd="0" destOrd="0" presId="urn:microsoft.com/office/officeart/2005/8/layout/hierarchy6"/>
    <dgm:cxn modelId="{D4F27C04-2483-4D9F-A9DE-9352987F641B}" type="presParOf" srcId="{195B333E-372F-484F-80AC-31A85BCDA196}" destId="{5DE7D936-C639-4D45-9577-DD807251798F}" srcOrd="1" destOrd="0" presId="urn:microsoft.com/office/officeart/2005/8/layout/hierarchy6"/>
    <dgm:cxn modelId="{D80AF8E7-5F5B-48B2-9BE9-0E587B3E920C}" type="presParOf" srcId="{90E04F3A-5F92-470A-8933-7FF8A5671F6C}" destId="{41EA41F8-6593-4A50-8287-574A67BD9D33}" srcOrd="2" destOrd="0" presId="urn:microsoft.com/office/officeart/2005/8/layout/hierarchy6"/>
    <dgm:cxn modelId="{C76DF284-F25D-4FA7-9879-103462776ACB}" type="presParOf" srcId="{90E04F3A-5F92-470A-8933-7FF8A5671F6C}" destId="{116FC336-9395-47DB-B00E-6FA76840E811}" srcOrd="3" destOrd="0" presId="urn:microsoft.com/office/officeart/2005/8/layout/hierarchy6"/>
    <dgm:cxn modelId="{484719CD-2008-469D-A13E-140F1FDD1948}" type="presParOf" srcId="{116FC336-9395-47DB-B00E-6FA76840E811}" destId="{CCD96CB8-45E8-4A70-B86E-19EB2FC404F7}" srcOrd="0" destOrd="0" presId="urn:microsoft.com/office/officeart/2005/8/layout/hierarchy6"/>
    <dgm:cxn modelId="{03B0E69A-6CD2-44FA-82B3-707FCF39AB86}" type="presParOf" srcId="{116FC336-9395-47DB-B00E-6FA76840E811}" destId="{7251DE6A-ECC8-4816-AF05-DC40150E6E4D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609C5AC8-7AF7-4148-A6D4-030905801966}" type="presParOf" srcId="{7E6E872F-0F59-4FDB-86CD-2952B89CC653}" destId="{9C952361-83C8-4987-99EA-7D3D689C3C35}" srcOrd="10" destOrd="0" presId="urn:microsoft.com/office/officeart/2005/8/layout/hierarchy6"/>
    <dgm:cxn modelId="{36703986-B089-4E8A-B94F-2C4292868121}" type="presParOf" srcId="{7E6E872F-0F59-4FDB-86CD-2952B89CC653}" destId="{47839D47-7F93-4DB4-AFA2-9E41746A9F40}" srcOrd="11" destOrd="0" presId="urn:microsoft.com/office/officeart/2005/8/layout/hierarchy6"/>
    <dgm:cxn modelId="{4B49BFB6-A6D1-4916-866E-AAB40C1E16A8}" type="presParOf" srcId="{47839D47-7F93-4DB4-AFA2-9E41746A9F40}" destId="{3624A631-4673-40CD-B234-C466D31C0952}" srcOrd="0" destOrd="0" presId="urn:microsoft.com/office/officeart/2005/8/layout/hierarchy6"/>
    <dgm:cxn modelId="{48900BE0-E391-46D2-84ED-272F7592AF0D}" type="presParOf" srcId="{47839D47-7F93-4DB4-AFA2-9E41746A9F40}" destId="{4044EDD0-DC1E-494A-A810-34625A4F97BF}" srcOrd="1" destOrd="0" presId="urn:microsoft.com/office/officeart/2005/8/layout/hierarchy6"/>
    <dgm:cxn modelId="{59A24ABA-BAD7-4C36-9F8E-DF39AB87841C}" type="presParOf" srcId="{7E6E872F-0F59-4FDB-86CD-2952B89CC653}" destId="{64897BA2-C6E6-4860-8231-0D557A64A629}" srcOrd="12" destOrd="0" presId="urn:microsoft.com/office/officeart/2005/8/layout/hierarchy6"/>
    <dgm:cxn modelId="{85DE1E6F-9744-4595-B3E0-E25255D48E45}" type="presParOf" srcId="{7E6E872F-0F59-4FDB-86CD-2952B89CC653}" destId="{7677E2FF-AB74-49CE-A9CE-A073FCAE444B}" srcOrd="13" destOrd="0" presId="urn:microsoft.com/office/officeart/2005/8/layout/hierarchy6"/>
    <dgm:cxn modelId="{9300F3C5-C22A-4642-ABDB-91B01BCC14F2}" type="presParOf" srcId="{7677E2FF-AB74-49CE-A9CE-A073FCAE444B}" destId="{1160226E-7C89-46D4-8377-8D4F0F53B561}" srcOrd="0" destOrd="0" presId="urn:microsoft.com/office/officeart/2005/8/layout/hierarchy6"/>
    <dgm:cxn modelId="{3344CB7D-0628-4E7C-B035-64F974630D78}" type="presParOf" srcId="{7677E2FF-AB74-49CE-A9CE-A073FCAE444B}" destId="{31A350E9-0F2A-42C9-AAD2-56EEB1CE54EE}" srcOrd="1" destOrd="0" presId="urn:microsoft.com/office/officeart/2005/8/layout/hierarchy6"/>
    <dgm:cxn modelId="{E5676DD2-D385-4902-A4F0-4032350A7A9B}" type="presParOf" srcId="{7E6E872F-0F59-4FDB-86CD-2952B89CC653}" destId="{FC5E6718-8917-4B3C-ACC9-13EE457D26A1}" srcOrd="14" destOrd="0" presId="urn:microsoft.com/office/officeart/2005/8/layout/hierarchy6"/>
    <dgm:cxn modelId="{881C73AE-BB23-49EA-BD6B-CA2237F44F84}" type="presParOf" srcId="{7E6E872F-0F59-4FDB-86CD-2952B89CC653}" destId="{891FB4D3-EA7D-40D5-AE63-C15C5C4B9D3D}" srcOrd="15" destOrd="0" presId="urn:microsoft.com/office/officeart/2005/8/layout/hierarchy6"/>
    <dgm:cxn modelId="{5EAEC816-4CFA-4A23-8A8F-07BBAE939968}" type="presParOf" srcId="{891FB4D3-EA7D-40D5-AE63-C15C5C4B9D3D}" destId="{1626077B-30A1-4F8E-A85A-C7EE23D2BDBF}" srcOrd="0" destOrd="0" presId="urn:microsoft.com/office/officeart/2005/8/layout/hierarchy6"/>
    <dgm:cxn modelId="{3A1CD243-8093-474B-B0E3-68D193421F9C}" type="presParOf" srcId="{891FB4D3-EA7D-40D5-AE63-C15C5C4B9D3D}" destId="{6B89D460-F967-4673-BCF0-F1E809A7368A}" srcOrd="1" destOrd="0" presId="urn:microsoft.com/office/officeart/2005/8/layout/hierarchy6"/>
    <dgm:cxn modelId="{D6A975C1-DFFF-4F96-A425-005369EE14B4}" type="presParOf" srcId="{7E6E872F-0F59-4FDB-86CD-2952B89CC653}" destId="{41FE8A42-90E8-4AFF-A25A-5C06FF8F88E6}" srcOrd="16" destOrd="0" presId="urn:microsoft.com/office/officeart/2005/8/layout/hierarchy6"/>
    <dgm:cxn modelId="{10EAC245-21AF-4E93-B665-F224298C82AF}" type="presParOf" srcId="{7E6E872F-0F59-4FDB-86CD-2952B89CC653}" destId="{C31F0489-4107-49CC-830D-B4E4E3FC132C}" srcOrd="17" destOrd="0" presId="urn:microsoft.com/office/officeart/2005/8/layout/hierarchy6"/>
    <dgm:cxn modelId="{50FCD01B-40DC-4ACE-AF90-5C9BFCBA644B}" type="presParOf" srcId="{C31F0489-4107-49CC-830D-B4E4E3FC132C}" destId="{2C87E614-FD35-4795-9F10-FF251BF6B229}" srcOrd="0" destOrd="0" presId="urn:microsoft.com/office/officeart/2005/8/layout/hierarchy6"/>
    <dgm:cxn modelId="{0CA62CFB-189D-4C69-BF10-4C7390BCC421}" type="presParOf" srcId="{C31F0489-4107-49CC-830D-B4E4E3FC132C}" destId="{5BECDAC7-0CED-4567-A1B6-D7F33F203246}" srcOrd="1" destOrd="0" presId="urn:microsoft.com/office/officeart/2005/8/layout/hierarchy6"/>
    <dgm:cxn modelId="{2457B0A7-EB47-427C-A2CF-CED985DA145E}" type="presParOf" srcId="{7E6E872F-0F59-4FDB-86CD-2952B89CC653}" destId="{E86C82B2-B0F4-4228-8706-28877477B368}" srcOrd="18" destOrd="0" presId="urn:microsoft.com/office/officeart/2005/8/layout/hierarchy6"/>
    <dgm:cxn modelId="{53C7AD07-56D7-4456-9C01-8CC0CDCADA15}" type="presParOf" srcId="{7E6E872F-0F59-4FDB-86CD-2952B89CC653}" destId="{B2AAFCCD-B9D5-4CD5-BA29-81DF633FB5B7}" srcOrd="19" destOrd="0" presId="urn:microsoft.com/office/officeart/2005/8/layout/hierarchy6"/>
    <dgm:cxn modelId="{A98A4BDF-AEF3-4B73-A34F-32A4F05CE8B5}" type="presParOf" srcId="{B2AAFCCD-B9D5-4CD5-BA29-81DF633FB5B7}" destId="{FE979A3B-85AA-49DD-ADF0-8639F2AC5605}" srcOrd="0" destOrd="0" presId="urn:microsoft.com/office/officeart/2005/8/layout/hierarchy6"/>
    <dgm:cxn modelId="{50EDF3E8-225C-48C7-88B5-BF80787D1B24}" type="presParOf" srcId="{B2AAFCCD-B9D5-4CD5-BA29-81DF633FB5B7}" destId="{9AA503F7-999F-4577-BD73-ABC4D60C549F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208632"/>
        <a:ext cx="2250547" cy="1171170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5330840" y="521728"/>
          <a:ext cx="911194" cy="607462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 dirty="0"/>
            <a:t>Punctuation </a:t>
          </a:r>
        </a:p>
      </dsp:txBody>
      <dsp:txXfrm>
        <a:off x="5348632" y="539520"/>
        <a:ext cx="875610" cy="571878"/>
      </dsp:txXfrm>
    </dsp:sp>
    <dsp:sp modelId="{76649846-3BC9-4AF2-8EFB-EFB494F8B5B0}">
      <dsp:nvSpPr>
        <dsp:cNvPr id="0" name=""/>
        <dsp:cNvSpPr/>
      </dsp:nvSpPr>
      <dsp:spPr>
        <a:xfrm>
          <a:off x="455950" y="1129191"/>
          <a:ext cx="5330487" cy="242985"/>
        </a:xfrm>
        <a:custGeom>
          <a:avLst/>
          <a:gdLst/>
          <a:ahLst/>
          <a:cxnLst/>
          <a:rect l="0" t="0" r="0" b="0"/>
          <a:pathLst>
            <a:path>
              <a:moveTo>
                <a:pt x="5330487" y="0"/>
              </a:moveTo>
              <a:lnTo>
                <a:pt x="5330487" y="121492"/>
              </a:lnTo>
              <a:lnTo>
                <a:pt x="0" y="121492"/>
              </a:lnTo>
              <a:lnTo>
                <a:pt x="0" y="24298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353" y="1372177"/>
          <a:ext cx="911194" cy="60746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 dirty="0"/>
            <a:t>Capital letters </a:t>
          </a:r>
        </a:p>
      </dsp:txBody>
      <dsp:txXfrm>
        <a:off x="18145" y="1389969"/>
        <a:ext cx="875610" cy="571878"/>
      </dsp:txXfrm>
    </dsp:sp>
    <dsp:sp modelId="{A7E49D6C-8376-4BDE-82B8-9FE98A4C9DCF}">
      <dsp:nvSpPr>
        <dsp:cNvPr id="0" name=""/>
        <dsp:cNvSpPr/>
      </dsp:nvSpPr>
      <dsp:spPr>
        <a:xfrm>
          <a:off x="1640503" y="1129191"/>
          <a:ext cx="4145934" cy="242985"/>
        </a:xfrm>
        <a:custGeom>
          <a:avLst/>
          <a:gdLst/>
          <a:ahLst/>
          <a:cxnLst/>
          <a:rect l="0" t="0" r="0" b="0"/>
          <a:pathLst>
            <a:path>
              <a:moveTo>
                <a:pt x="4145934" y="0"/>
              </a:moveTo>
              <a:lnTo>
                <a:pt x="4145934" y="121492"/>
              </a:lnTo>
              <a:lnTo>
                <a:pt x="0" y="121492"/>
              </a:lnTo>
              <a:lnTo>
                <a:pt x="0" y="24298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1184905" y="1372177"/>
          <a:ext cx="911194" cy="60746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 dirty="0"/>
            <a:t>End of sentence</a:t>
          </a:r>
        </a:p>
      </dsp:txBody>
      <dsp:txXfrm>
        <a:off x="1202697" y="1389969"/>
        <a:ext cx="875610" cy="571878"/>
      </dsp:txXfrm>
    </dsp:sp>
    <dsp:sp modelId="{558369AB-D576-453C-818D-CCBCA4C440D7}">
      <dsp:nvSpPr>
        <dsp:cNvPr id="0" name=""/>
        <dsp:cNvSpPr/>
      </dsp:nvSpPr>
      <dsp:spPr>
        <a:xfrm>
          <a:off x="2825055" y="1129191"/>
          <a:ext cx="2961381" cy="242985"/>
        </a:xfrm>
        <a:custGeom>
          <a:avLst/>
          <a:gdLst/>
          <a:ahLst/>
          <a:cxnLst/>
          <a:rect l="0" t="0" r="0" b="0"/>
          <a:pathLst>
            <a:path>
              <a:moveTo>
                <a:pt x="2961381" y="0"/>
              </a:moveTo>
              <a:lnTo>
                <a:pt x="2961381" y="121492"/>
              </a:lnTo>
              <a:lnTo>
                <a:pt x="0" y="121492"/>
              </a:lnTo>
              <a:lnTo>
                <a:pt x="0" y="24298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2369458" y="1372177"/>
          <a:ext cx="911194" cy="60746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 dirty="0"/>
            <a:t>Apostrophes</a:t>
          </a:r>
        </a:p>
      </dsp:txBody>
      <dsp:txXfrm>
        <a:off x="2387250" y="1389969"/>
        <a:ext cx="875610" cy="571878"/>
      </dsp:txXfrm>
    </dsp:sp>
    <dsp:sp modelId="{2D6BC137-2FB4-41C4-8CC1-134FB3F4DDCC}">
      <dsp:nvSpPr>
        <dsp:cNvPr id="0" name=""/>
        <dsp:cNvSpPr/>
      </dsp:nvSpPr>
      <dsp:spPr>
        <a:xfrm>
          <a:off x="4009608" y="1129191"/>
          <a:ext cx="1776829" cy="242985"/>
        </a:xfrm>
        <a:custGeom>
          <a:avLst/>
          <a:gdLst/>
          <a:ahLst/>
          <a:cxnLst/>
          <a:rect l="0" t="0" r="0" b="0"/>
          <a:pathLst>
            <a:path>
              <a:moveTo>
                <a:pt x="1776829" y="0"/>
              </a:moveTo>
              <a:lnTo>
                <a:pt x="1776829" y="121492"/>
              </a:lnTo>
              <a:lnTo>
                <a:pt x="0" y="121492"/>
              </a:lnTo>
              <a:lnTo>
                <a:pt x="0" y="24298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3554011" y="1372177"/>
          <a:ext cx="911194" cy="607462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 dirty="0"/>
            <a:t>Commas</a:t>
          </a:r>
        </a:p>
      </dsp:txBody>
      <dsp:txXfrm>
        <a:off x="3571803" y="1389969"/>
        <a:ext cx="875610" cy="571878"/>
      </dsp:txXfrm>
    </dsp:sp>
    <dsp:sp modelId="{48516DB7-29AB-44E9-BC63-3A957560A422}">
      <dsp:nvSpPr>
        <dsp:cNvPr id="0" name=""/>
        <dsp:cNvSpPr/>
      </dsp:nvSpPr>
      <dsp:spPr>
        <a:xfrm>
          <a:off x="2232779" y="1979639"/>
          <a:ext cx="1776829" cy="242985"/>
        </a:xfrm>
        <a:custGeom>
          <a:avLst/>
          <a:gdLst/>
          <a:ahLst/>
          <a:cxnLst/>
          <a:rect l="0" t="0" r="0" b="0"/>
          <a:pathLst>
            <a:path>
              <a:moveTo>
                <a:pt x="1776829" y="0"/>
              </a:moveTo>
              <a:lnTo>
                <a:pt x="1776829" y="121492"/>
              </a:lnTo>
              <a:lnTo>
                <a:pt x="0" y="121492"/>
              </a:lnTo>
              <a:lnTo>
                <a:pt x="0" y="242985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81D4C19-2BE4-456E-9473-1D80205A823F}">
      <dsp:nvSpPr>
        <dsp:cNvPr id="0" name=""/>
        <dsp:cNvSpPr/>
      </dsp:nvSpPr>
      <dsp:spPr>
        <a:xfrm>
          <a:off x="1777182" y="2222625"/>
          <a:ext cx="911194" cy="607462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 dirty="0"/>
            <a:t>Pauses</a:t>
          </a:r>
        </a:p>
      </dsp:txBody>
      <dsp:txXfrm>
        <a:off x="1794974" y="2240417"/>
        <a:ext cx="875610" cy="571878"/>
      </dsp:txXfrm>
    </dsp:sp>
    <dsp:sp modelId="{ABE48A18-E29C-4FD2-8838-D22BA16854AC}">
      <dsp:nvSpPr>
        <dsp:cNvPr id="0" name=""/>
        <dsp:cNvSpPr/>
      </dsp:nvSpPr>
      <dsp:spPr>
        <a:xfrm>
          <a:off x="3417332" y="1979639"/>
          <a:ext cx="592276" cy="242985"/>
        </a:xfrm>
        <a:custGeom>
          <a:avLst/>
          <a:gdLst/>
          <a:ahLst/>
          <a:cxnLst/>
          <a:rect l="0" t="0" r="0" b="0"/>
          <a:pathLst>
            <a:path>
              <a:moveTo>
                <a:pt x="592276" y="0"/>
              </a:moveTo>
              <a:lnTo>
                <a:pt x="592276" y="121492"/>
              </a:lnTo>
              <a:lnTo>
                <a:pt x="0" y="121492"/>
              </a:lnTo>
              <a:lnTo>
                <a:pt x="0" y="242985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A7B23E4-1372-49A1-91D7-38F4B4E3BCC9}">
      <dsp:nvSpPr>
        <dsp:cNvPr id="0" name=""/>
        <dsp:cNvSpPr/>
      </dsp:nvSpPr>
      <dsp:spPr>
        <a:xfrm>
          <a:off x="2961734" y="2222625"/>
          <a:ext cx="911194" cy="607462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 dirty="0"/>
            <a:t>Lists</a:t>
          </a:r>
        </a:p>
      </dsp:txBody>
      <dsp:txXfrm>
        <a:off x="2979526" y="2240417"/>
        <a:ext cx="875610" cy="571878"/>
      </dsp:txXfrm>
    </dsp:sp>
    <dsp:sp modelId="{8308160B-A56D-406A-B3BC-95BCBA279CD4}">
      <dsp:nvSpPr>
        <dsp:cNvPr id="0" name=""/>
        <dsp:cNvSpPr/>
      </dsp:nvSpPr>
      <dsp:spPr>
        <a:xfrm>
          <a:off x="4009608" y="1979639"/>
          <a:ext cx="592276" cy="24298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1492"/>
              </a:lnTo>
              <a:lnTo>
                <a:pt x="592276" y="121492"/>
              </a:lnTo>
              <a:lnTo>
                <a:pt x="592276" y="242985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55A9E76-515E-4191-A5E2-8A38CABBBABC}">
      <dsp:nvSpPr>
        <dsp:cNvPr id="0" name=""/>
        <dsp:cNvSpPr/>
      </dsp:nvSpPr>
      <dsp:spPr>
        <a:xfrm>
          <a:off x="4146287" y="2222625"/>
          <a:ext cx="911194" cy="607462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 dirty="0"/>
            <a:t>To avoid ambiguity</a:t>
          </a:r>
        </a:p>
      </dsp:txBody>
      <dsp:txXfrm>
        <a:off x="4164079" y="2240417"/>
        <a:ext cx="875610" cy="571878"/>
      </dsp:txXfrm>
    </dsp:sp>
    <dsp:sp modelId="{2C7820C8-1FD1-43E6-A5F5-5A8FF68C16FC}">
      <dsp:nvSpPr>
        <dsp:cNvPr id="0" name=""/>
        <dsp:cNvSpPr/>
      </dsp:nvSpPr>
      <dsp:spPr>
        <a:xfrm>
          <a:off x="4009608" y="1979639"/>
          <a:ext cx="1776829" cy="24298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1492"/>
              </a:lnTo>
              <a:lnTo>
                <a:pt x="1776829" y="121492"/>
              </a:lnTo>
              <a:lnTo>
                <a:pt x="1776829" y="242985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0C378B1-EBF8-43E4-8F68-CC66D289BBE2}">
      <dsp:nvSpPr>
        <dsp:cNvPr id="0" name=""/>
        <dsp:cNvSpPr/>
      </dsp:nvSpPr>
      <dsp:spPr>
        <a:xfrm>
          <a:off x="5330840" y="2222625"/>
          <a:ext cx="911194" cy="607462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 dirty="0"/>
            <a:t>As part of parentheses</a:t>
          </a:r>
        </a:p>
      </dsp:txBody>
      <dsp:txXfrm>
        <a:off x="5348632" y="2240417"/>
        <a:ext cx="875610" cy="571878"/>
      </dsp:txXfrm>
    </dsp:sp>
    <dsp:sp modelId="{514893FB-E965-460E-A081-BE694362D9C7}">
      <dsp:nvSpPr>
        <dsp:cNvPr id="0" name=""/>
        <dsp:cNvSpPr/>
      </dsp:nvSpPr>
      <dsp:spPr>
        <a:xfrm>
          <a:off x="5194161" y="1129191"/>
          <a:ext cx="592276" cy="242985"/>
        </a:xfrm>
        <a:custGeom>
          <a:avLst/>
          <a:gdLst/>
          <a:ahLst/>
          <a:cxnLst/>
          <a:rect l="0" t="0" r="0" b="0"/>
          <a:pathLst>
            <a:path>
              <a:moveTo>
                <a:pt x="592276" y="0"/>
              </a:moveTo>
              <a:lnTo>
                <a:pt x="592276" y="121492"/>
              </a:lnTo>
              <a:lnTo>
                <a:pt x="0" y="121492"/>
              </a:lnTo>
              <a:lnTo>
                <a:pt x="0" y="24298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5BEA854-AC37-4403-B344-3C44493CF610}">
      <dsp:nvSpPr>
        <dsp:cNvPr id="0" name=""/>
        <dsp:cNvSpPr/>
      </dsp:nvSpPr>
      <dsp:spPr>
        <a:xfrm>
          <a:off x="4738563" y="1372177"/>
          <a:ext cx="911194" cy="60746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 dirty="0"/>
            <a:t>Inverted commas</a:t>
          </a:r>
        </a:p>
      </dsp:txBody>
      <dsp:txXfrm>
        <a:off x="4756355" y="1389969"/>
        <a:ext cx="875610" cy="571878"/>
      </dsp:txXfrm>
    </dsp:sp>
    <dsp:sp modelId="{3875CA7B-3C85-4BE6-A775-D9696350D9F9}">
      <dsp:nvSpPr>
        <dsp:cNvPr id="0" name=""/>
        <dsp:cNvSpPr/>
      </dsp:nvSpPr>
      <dsp:spPr>
        <a:xfrm>
          <a:off x="5786437" y="1129191"/>
          <a:ext cx="592276" cy="24298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1492"/>
              </a:lnTo>
              <a:lnTo>
                <a:pt x="592276" y="121492"/>
              </a:lnTo>
              <a:lnTo>
                <a:pt x="592276" y="24298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E9EA311-5A1C-41C6-8943-FACCF8DC5FA5}">
      <dsp:nvSpPr>
        <dsp:cNvPr id="0" name=""/>
        <dsp:cNvSpPr/>
      </dsp:nvSpPr>
      <dsp:spPr>
        <a:xfrm>
          <a:off x="5923116" y="1372177"/>
          <a:ext cx="911194" cy="60746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 dirty="0"/>
            <a:t>Parentheses</a:t>
          </a:r>
        </a:p>
      </dsp:txBody>
      <dsp:txXfrm>
        <a:off x="5940908" y="1389969"/>
        <a:ext cx="875610" cy="571878"/>
      </dsp:txXfrm>
    </dsp:sp>
    <dsp:sp modelId="{2639DCE2-B858-4ED7-A85C-0D1215C44484}">
      <dsp:nvSpPr>
        <dsp:cNvPr id="0" name=""/>
        <dsp:cNvSpPr/>
      </dsp:nvSpPr>
      <dsp:spPr>
        <a:xfrm>
          <a:off x="5786437" y="1129191"/>
          <a:ext cx="1776829" cy="24298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1492"/>
              </a:lnTo>
              <a:lnTo>
                <a:pt x="1776829" y="121492"/>
              </a:lnTo>
              <a:lnTo>
                <a:pt x="1776829" y="24298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2369E04-F1B4-49C2-9346-C1D12EB74969}">
      <dsp:nvSpPr>
        <dsp:cNvPr id="0" name=""/>
        <dsp:cNvSpPr/>
      </dsp:nvSpPr>
      <dsp:spPr>
        <a:xfrm>
          <a:off x="7107669" y="1372177"/>
          <a:ext cx="911194" cy="60746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 dirty="0"/>
            <a:t>Bullet points</a:t>
          </a:r>
        </a:p>
      </dsp:txBody>
      <dsp:txXfrm>
        <a:off x="7125461" y="1389969"/>
        <a:ext cx="875610" cy="571878"/>
      </dsp:txXfrm>
    </dsp:sp>
    <dsp:sp modelId="{A7505B48-5EBA-43D7-8640-845EC1A5F099}">
      <dsp:nvSpPr>
        <dsp:cNvPr id="0" name=""/>
        <dsp:cNvSpPr/>
      </dsp:nvSpPr>
      <dsp:spPr>
        <a:xfrm>
          <a:off x="5786437" y="1129191"/>
          <a:ext cx="2961381" cy="24298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1492"/>
              </a:lnTo>
              <a:lnTo>
                <a:pt x="2961381" y="121492"/>
              </a:lnTo>
              <a:lnTo>
                <a:pt x="2961381" y="24298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CF2472C-7F58-4E76-A138-3E7D0F43960A}">
      <dsp:nvSpPr>
        <dsp:cNvPr id="0" name=""/>
        <dsp:cNvSpPr/>
      </dsp:nvSpPr>
      <dsp:spPr>
        <a:xfrm>
          <a:off x="8292222" y="1372177"/>
          <a:ext cx="911194" cy="60746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 dirty="0"/>
            <a:t>Hyphens</a:t>
          </a:r>
        </a:p>
      </dsp:txBody>
      <dsp:txXfrm>
        <a:off x="8310014" y="1389969"/>
        <a:ext cx="875610" cy="571878"/>
      </dsp:txXfrm>
    </dsp:sp>
    <dsp:sp modelId="{E56F0EE5-6127-49FF-BD2D-8C4E13BE2419}">
      <dsp:nvSpPr>
        <dsp:cNvPr id="0" name=""/>
        <dsp:cNvSpPr/>
      </dsp:nvSpPr>
      <dsp:spPr>
        <a:xfrm>
          <a:off x="5786437" y="1129191"/>
          <a:ext cx="4145934" cy="24298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1492"/>
              </a:lnTo>
              <a:lnTo>
                <a:pt x="4145934" y="121492"/>
              </a:lnTo>
              <a:lnTo>
                <a:pt x="4145934" y="24298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3F8816F-6AC0-427B-9AC2-D9EE4A7B3C73}">
      <dsp:nvSpPr>
        <dsp:cNvPr id="0" name=""/>
        <dsp:cNvSpPr/>
      </dsp:nvSpPr>
      <dsp:spPr>
        <a:xfrm>
          <a:off x="9476774" y="1372177"/>
          <a:ext cx="911194" cy="60746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 dirty="0"/>
            <a:t>Ellipses</a:t>
          </a:r>
        </a:p>
      </dsp:txBody>
      <dsp:txXfrm>
        <a:off x="9494566" y="1389969"/>
        <a:ext cx="875610" cy="571878"/>
      </dsp:txXfrm>
    </dsp:sp>
    <dsp:sp modelId="{3ABF57CC-2A29-485D-861E-93B530A2E6D1}">
      <dsp:nvSpPr>
        <dsp:cNvPr id="0" name=""/>
        <dsp:cNvSpPr/>
      </dsp:nvSpPr>
      <dsp:spPr>
        <a:xfrm>
          <a:off x="5786437" y="1129191"/>
          <a:ext cx="5330487" cy="24298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1492"/>
              </a:lnTo>
              <a:lnTo>
                <a:pt x="5330487" y="121492"/>
              </a:lnTo>
              <a:lnTo>
                <a:pt x="5330487" y="24298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0E09EFD-1B71-4CA3-9DBC-2D0529E676A6}">
      <dsp:nvSpPr>
        <dsp:cNvPr id="0" name=""/>
        <dsp:cNvSpPr/>
      </dsp:nvSpPr>
      <dsp:spPr>
        <a:xfrm>
          <a:off x="10661327" y="1372177"/>
          <a:ext cx="911194" cy="60746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/>
            <a:t>Separate </a:t>
          </a:r>
          <a:r>
            <a:rPr lang="en-GB" sz="1000" kern="1200" dirty="0"/>
            <a:t>Clauses</a:t>
          </a:r>
        </a:p>
      </dsp:txBody>
      <dsp:txXfrm>
        <a:off x="10679119" y="1389969"/>
        <a:ext cx="875610" cy="571878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5344002" y="485541"/>
          <a:ext cx="913444" cy="608962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 dirty="0"/>
            <a:t>Punctuation </a:t>
          </a:r>
        </a:p>
      </dsp:txBody>
      <dsp:txXfrm>
        <a:off x="5361838" y="503377"/>
        <a:ext cx="877772" cy="573290"/>
      </dsp:txXfrm>
    </dsp:sp>
    <dsp:sp modelId="{76649846-3BC9-4AF2-8EFB-EFB494F8B5B0}">
      <dsp:nvSpPr>
        <dsp:cNvPr id="0" name=""/>
        <dsp:cNvSpPr/>
      </dsp:nvSpPr>
      <dsp:spPr>
        <a:xfrm>
          <a:off x="457076" y="1094503"/>
          <a:ext cx="5343648" cy="243585"/>
        </a:xfrm>
        <a:custGeom>
          <a:avLst/>
          <a:gdLst/>
          <a:ahLst/>
          <a:cxnLst/>
          <a:rect l="0" t="0" r="0" b="0"/>
          <a:pathLst>
            <a:path>
              <a:moveTo>
                <a:pt x="5343648" y="0"/>
              </a:moveTo>
              <a:lnTo>
                <a:pt x="5343648" y="121792"/>
              </a:lnTo>
              <a:lnTo>
                <a:pt x="0" y="121792"/>
              </a:lnTo>
              <a:lnTo>
                <a:pt x="0" y="24358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354" y="1338089"/>
          <a:ext cx="913444" cy="60896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 dirty="0"/>
            <a:t>Capital letters </a:t>
          </a:r>
        </a:p>
      </dsp:txBody>
      <dsp:txXfrm>
        <a:off x="18190" y="1355925"/>
        <a:ext cx="877772" cy="573290"/>
      </dsp:txXfrm>
    </dsp:sp>
    <dsp:sp modelId="{A7E49D6C-8376-4BDE-82B8-9FE98A4C9DCF}">
      <dsp:nvSpPr>
        <dsp:cNvPr id="0" name=""/>
        <dsp:cNvSpPr/>
      </dsp:nvSpPr>
      <dsp:spPr>
        <a:xfrm>
          <a:off x="1644553" y="1094503"/>
          <a:ext cx="4156171" cy="243585"/>
        </a:xfrm>
        <a:custGeom>
          <a:avLst/>
          <a:gdLst/>
          <a:ahLst/>
          <a:cxnLst/>
          <a:rect l="0" t="0" r="0" b="0"/>
          <a:pathLst>
            <a:path>
              <a:moveTo>
                <a:pt x="4156171" y="0"/>
              </a:moveTo>
              <a:lnTo>
                <a:pt x="4156171" y="121792"/>
              </a:lnTo>
              <a:lnTo>
                <a:pt x="0" y="121792"/>
              </a:lnTo>
              <a:lnTo>
                <a:pt x="0" y="24358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1187831" y="1338089"/>
          <a:ext cx="913444" cy="60896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 dirty="0"/>
            <a:t>End of sentence</a:t>
          </a:r>
        </a:p>
      </dsp:txBody>
      <dsp:txXfrm>
        <a:off x="1205667" y="1355925"/>
        <a:ext cx="877772" cy="573290"/>
      </dsp:txXfrm>
    </dsp:sp>
    <dsp:sp modelId="{558369AB-D576-453C-818D-CCBCA4C440D7}">
      <dsp:nvSpPr>
        <dsp:cNvPr id="0" name=""/>
        <dsp:cNvSpPr/>
      </dsp:nvSpPr>
      <dsp:spPr>
        <a:xfrm>
          <a:off x="2832031" y="1094503"/>
          <a:ext cx="2968693" cy="243585"/>
        </a:xfrm>
        <a:custGeom>
          <a:avLst/>
          <a:gdLst/>
          <a:ahLst/>
          <a:cxnLst/>
          <a:rect l="0" t="0" r="0" b="0"/>
          <a:pathLst>
            <a:path>
              <a:moveTo>
                <a:pt x="2968693" y="0"/>
              </a:moveTo>
              <a:lnTo>
                <a:pt x="2968693" y="121792"/>
              </a:lnTo>
              <a:lnTo>
                <a:pt x="0" y="121792"/>
              </a:lnTo>
              <a:lnTo>
                <a:pt x="0" y="24358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2375309" y="1338089"/>
          <a:ext cx="913444" cy="60896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 dirty="0"/>
            <a:t>Apostrophes</a:t>
          </a:r>
        </a:p>
      </dsp:txBody>
      <dsp:txXfrm>
        <a:off x="2393145" y="1355925"/>
        <a:ext cx="877772" cy="573290"/>
      </dsp:txXfrm>
    </dsp:sp>
    <dsp:sp modelId="{2D6BC137-2FB4-41C4-8CC1-134FB3F4DDCC}">
      <dsp:nvSpPr>
        <dsp:cNvPr id="0" name=""/>
        <dsp:cNvSpPr/>
      </dsp:nvSpPr>
      <dsp:spPr>
        <a:xfrm>
          <a:off x="4019508" y="1094503"/>
          <a:ext cx="1781216" cy="243585"/>
        </a:xfrm>
        <a:custGeom>
          <a:avLst/>
          <a:gdLst/>
          <a:ahLst/>
          <a:cxnLst/>
          <a:rect l="0" t="0" r="0" b="0"/>
          <a:pathLst>
            <a:path>
              <a:moveTo>
                <a:pt x="1781216" y="0"/>
              </a:moveTo>
              <a:lnTo>
                <a:pt x="1781216" y="121792"/>
              </a:lnTo>
              <a:lnTo>
                <a:pt x="0" y="121792"/>
              </a:lnTo>
              <a:lnTo>
                <a:pt x="0" y="24358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3562786" y="1338089"/>
          <a:ext cx="913444" cy="60896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 dirty="0"/>
            <a:t>Commas</a:t>
          </a:r>
        </a:p>
      </dsp:txBody>
      <dsp:txXfrm>
        <a:off x="3580622" y="1355925"/>
        <a:ext cx="877772" cy="573290"/>
      </dsp:txXfrm>
    </dsp:sp>
    <dsp:sp modelId="{10DBA64D-3956-41B1-B013-E9FBA131F749}">
      <dsp:nvSpPr>
        <dsp:cNvPr id="0" name=""/>
        <dsp:cNvSpPr/>
      </dsp:nvSpPr>
      <dsp:spPr>
        <a:xfrm>
          <a:off x="5206986" y="1094503"/>
          <a:ext cx="593738" cy="243585"/>
        </a:xfrm>
        <a:custGeom>
          <a:avLst/>
          <a:gdLst/>
          <a:ahLst/>
          <a:cxnLst/>
          <a:rect l="0" t="0" r="0" b="0"/>
          <a:pathLst>
            <a:path>
              <a:moveTo>
                <a:pt x="593738" y="0"/>
              </a:moveTo>
              <a:lnTo>
                <a:pt x="593738" y="121792"/>
              </a:lnTo>
              <a:lnTo>
                <a:pt x="0" y="121792"/>
              </a:lnTo>
              <a:lnTo>
                <a:pt x="0" y="24358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4750264" y="1338089"/>
          <a:ext cx="913444" cy="608962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 dirty="0"/>
            <a:t>Inverted commas</a:t>
          </a:r>
        </a:p>
      </dsp:txBody>
      <dsp:txXfrm>
        <a:off x="4768100" y="1355925"/>
        <a:ext cx="877772" cy="573290"/>
      </dsp:txXfrm>
    </dsp:sp>
    <dsp:sp modelId="{0AAEE8A1-81E5-4D18-B950-A0AD39220E91}">
      <dsp:nvSpPr>
        <dsp:cNvPr id="0" name=""/>
        <dsp:cNvSpPr/>
      </dsp:nvSpPr>
      <dsp:spPr>
        <a:xfrm>
          <a:off x="5161266" y="1947051"/>
          <a:ext cx="91440" cy="243585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43585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D914BDC-E042-4620-A737-B7E937AD47DF}">
      <dsp:nvSpPr>
        <dsp:cNvPr id="0" name=""/>
        <dsp:cNvSpPr/>
      </dsp:nvSpPr>
      <dsp:spPr>
        <a:xfrm>
          <a:off x="4750264" y="2190637"/>
          <a:ext cx="913444" cy="608962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 dirty="0"/>
            <a:t>Just for speech!</a:t>
          </a:r>
        </a:p>
      </dsp:txBody>
      <dsp:txXfrm>
        <a:off x="4768100" y="2208473"/>
        <a:ext cx="877772" cy="573290"/>
      </dsp:txXfrm>
    </dsp:sp>
    <dsp:sp modelId="{101FF381-9351-493F-A9D1-E421325509E9}">
      <dsp:nvSpPr>
        <dsp:cNvPr id="0" name=""/>
        <dsp:cNvSpPr/>
      </dsp:nvSpPr>
      <dsp:spPr>
        <a:xfrm>
          <a:off x="5800725" y="1094503"/>
          <a:ext cx="593738" cy="24358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1792"/>
              </a:lnTo>
              <a:lnTo>
                <a:pt x="593738" y="121792"/>
              </a:lnTo>
              <a:lnTo>
                <a:pt x="593738" y="24358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63F5585-9E4A-4197-8197-3FBB44890269}">
      <dsp:nvSpPr>
        <dsp:cNvPr id="0" name=""/>
        <dsp:cNvSpPr/>
      </dsp:nvSpPr>
      <dsp:spPr>
        <a:xfrm>
          <a:off x="5937741" y="1338089"/>
          <a:ext cx="913444" cy="60896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 dirty="0"/>
            <a:t>Parentheses</a:t>
          </a:r>
        </a:p>
      </dsp:txBody>
      <dsp:txXfrm>
        <a:off x="5955577" y="1355925"/>
        <a:ext cx="877772" cy="573290"/>
      </dsp:txXfrm>
    </dsp:sp>
    <dsp:sp modelId="{A20CD86E-5CB9-4649-9E02-2B72CA4901A1}">
      <dsp:nvSpPr>
        <dsp:cNvPr id="0" name=""/>
        <dsp:cNvSpPr/>
      </dsp:nvSpPr>
      <dsp:spPr>
        <a:xfrm>
          <a:off x="5800725" y="1094503"/>
          <a:ext cx="1781216" cy="24358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1792"/>
              </a:lnTo>
              <a:lnTo>
                <a:pt x="1781216" y="121792"/>
              </a:lnTo>
              <a:lnTo>
                <a:pt x="1781216" y="24358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9850924-0528-49C4-AB41-7E9D9BCDC0E4}">
      <dsp:nvSpPr>
        <dsp:cNvPr id="0" name=""/>
        <dsp:cNvSpPr/>
      </dsp:nvSpPr>
      <dsp:spPr>
        <a:xfrm>
          <a:off x="7125219" y="1338089"/>
          <a:ext cx="913444" cy="60896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 dirty="0"/>
            <a:t>Bullet points</a:t>
          </a:r>
        </a:p>
      </dsp:txBody>
      <dsp:txXfrm>
        <a:off x="7143055" y="1355925"/>
        <a:ext cx="877772" cy="573290"/>
      </dsp:txXfrm>
    </dsp:sp>
    <dsp:sp modelId="{D4A57900-84A8-4F3A-A95E-6101CC3D4ACE}">
      <dsp:nvSpPr>
        <dsp:cNvPr id="0" name=""/>
        <dsp:cNvSpPr/>
      </dsp:nvSpPr>
      <dsp:spPr>
        <a:xfrm>
          <a:off x="5800725" y="1094503"/>
          <a:ext cx="2968693" cy="24358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1792"/>
              </a:lnTo>
              <a:lnTo>
                <a:pt x="2968693" y="121792"/>
              </a:lnTo>
              <a:lnTo>
                <a:pt x="2968693" y="24358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0127691-AED4-4941-A45F-5F19259F210D}">
      <dsp:nvSpPr>
        <dsp:cNvPr id="0" name=""/>
        <dsp:cNvSpPr/>
      </dsp:nvSpPr>
      <dsp:spPr>
        <a:xfrm>
          <a:off x="8312696" y="1338089"/>
          <a:ext cx="913444" cy="60896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 dirty="0"/>
            <a:t>Hyphens</a:t>
          </a:r>
        </a:p>
      </dsp:txBody>
      <dsp:txXfrm>
        <a:off x="8330532" y="1355925"/>
        <a:ext cx="877772" cy="573290"/>
      </dsp:txXfrm>
    </dsp:sp>
    <dsp:sp modelId="{251D8994-8D0C-465A-99F9-E86425218F22}">
      <dsp:nvSpPr>
        <dsp:cNvPr id="0" name=""/>
        <dsp:cNvSpPr/>
      </dsp:nvSpPr>
      <dsp:spPr>
        <a:xfrm>
          <a:off x="5800725" y="1094503"/>
          <a:ext cx="4156171" cy="24358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1792"/>
              </a:lnTo>
              <a:lnTo>
                <a:pt x="4156171" y="121792"/>
              </a:lnTo>
              <a:lnTo>
                <a:pt x="4156171" y="24358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86B5767-C751-431E-9EB5-690D18CEA62B}">
      <dsp:nvSpPr>
        <dsp:cNvPr id="0" name=""/>
        <dsp:cNvSpPr/>
      </dsp:nvSpPr>
      <dsp:spPr>
        <a:xfrm>
          <a:off x="9500174" y="1338089"/>
          <a:ext cx="913444" cy="60896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 dirty="0"/>
            <a:t>Ellipses</a:t>
          </a:r>
        </a:p>
      </dsp:txBody>
      <dsp:txXfrm>
        <a:off x="9518010" y="1355925"/>
        <a:ext cx="877772" cy="573290"/>
      </dsp:txXfrm>
    </dsp:sp>
    <dsp:sp modelId="{54C3B770-D180-4FFC-A1AC-B06A96A59190}">
      <dsp:nvSpPr>
        <dsp:cNvPr id="0" name=""/>
        <dsp:cNvSpPr/>
      </dsp:nvSpPr>
      <dsp:spPr>
        <a:xfrm>
          <a:off x="5800725" y="1094503"/>
          <a:ext cx="5343648" cy="24358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1792"/>
              </a:lnTo>
              <a:lnTo>
                <a:pt x="5343648" y="121792"/>
              </a:lnTo>
              <a:lnTo>
                <a:pt x="5343648" y="24358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BC1EC69-F2F1-440C-9CF2-4C6103AD5EE2}">
      <dsp:nvSpPr>
        <dsp:cNvPr id="0" name=""/>
        <dsp:cNvSpPr/>
      </dsp:nvSpPr>
      <dsp:spPr>
        <a:xfrm>
          <a:off x="10687651" y="1338089"/>
          <a:ext cx="913444" cy="60896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/>
            <a:t>Separate </a:t>
          </a:r>
          <a:r>
            <a:rPr lang="en-GB" sz="1050" kern="1200" dirty="0"/>
            <a:t>Clauses</a:t>
          </a:r>
        </a:p>
      </dsp:txBody>
      <dsp:txXfrm>
        <a:off x="10705487" y="1355925"/>
        <a:ext cx="877772" cy="573290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5330840" y="583641"/>
          <a:ext cx="911194" cy="607462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 dirty="0"/>
            <a:t>Punctuation </a:t>
          </a:r>
        </a:p>
      </dsp:txBody>
      <dsp:txXfrm>
        <a:off x="5348632" y="601433"/>
        <a:ext cx="875610" cy="571878"/>
      </dsp:txXfrm>
    </dsp:sp>
    <dsp:sp modelId="{76649846-3BC9-4AF2-8EFB-EFB494F8B5B0}">
      <dsp:nvSpPr>
        <dsp:cNvPr id="0" name=""/>
        <dsp:cNvSpPr/>
      </dsp:nvSpPr>
      <dsp:spPr>
        <a:xfrm>
          <a:off x="455950" y="1191104"/>
          <a:ext cx="5330487" cy="242985"/>
        </a:xfrm>
        <a:custGeom>
          <a:avLst/>
          <a:gdLst/>
          <a:ahLst/>
          <a:cxnLst/>
          <a:rect l="0" t="0" r="0" b="0"/>
          <a:pathLst>
            <a:path>
              <a:moveTo>
                <a:pt x="5330487" y="0"/>
              </a:moveTo>
              <a:lnTo>
                <a:pt x="5330487" y="121492"/>
              </a:lnTo>
              <a:lnTo>
                <a:pt x="0" y="121492"/>
              </a:lnTo>
              <a:lnTo>
                <a:pt x="0" y="24298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353" y="1434089"/>
          <a:ext cx="911194" cy="60746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 dirty="0"/>
            <a:t>Capital letters </a:t>
          </a:r>
        </a:p>
      </dsp:txBody>
      <dsp:txXfrm>
        <a:off x="18145" y="1451881"/>
        <a:ext cx="875610" cy="571878"/>
      </dsp:txXfrm>
    </dsp:sp>
    <dsp:sp modelId="{A7E49D6C-8376-4BDE-82B8-9FE98A4C9DCF}">
      <dsp:nvSpPr>
        <dsp:cNvPr id="0" name=""/>
        <dsp:cNvSpPr/>
      </dsp:nvSpPr>
      <dsp:spPr>
        <a:xfrm>
          <a:off x="1640503" y="1191104"/>
          <a:ext cx="4145934" cy="242985"/>
        </a:xfrm>
        <a:custGeom>
          <a:avLst/>
          <a:gdLst/>
          <a:ahLst/>
          <a:cxnLst/>
          <a:rect l="0" t="0" r="0" b="0"/>
          <a:pathLst>
            <a:path>
              <a:moveTo>
                <a:pt x="4145934" y="0"/>
              </a:moveTo>
              <a:lnTo>
                <a:pt x="4145934" y="121492"/>
              </a:lnTo>
              <a:lnTo>
                <a:pt x="0" y="121492"/>
              </a:lnTo>
              <a:lnTo>
                <a:pt x="0" y="24298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1184905" y="1434089"/>
          <a:ext cx="911194" cy="60746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 dirty="0"/>
            <a:t>End of sentence</a:t>
          </a:r>
        </a:p>
      </dsp:txBody>
      <dsp:txXfrm>
        <a:off x="1202697" y="1451881"/>
        <a:ext cx="875610" cy="571878"/>
      </dsp:txXfrm>
    </dsp:sp>
    <dsp:sp modelId="{558369AB-D576-453C-818D-CCBCA4C440D7}">
      <dsp:nvSpPr>
        <dsp:cNvPr id="0" name=""/>
        <dsp:cNvSpPr/>
      </dsp:nvSpPr>
      <dsp:spPr>
        <a:xfrm>
          <a:off x="2825055" y="1191104"/>
          <a:ext cx="2961381" cy="242985"/>
        </a:xfrm>
        <a:custGeom>
          <a:avLst/>
          <a:gdLst/>
          <a:ahLst/>
          <a:cxnLst/>
          <a:rect l="0" t="0" r="0" b="0"/>
          <a:pathLst>
            <a:path>
              <a:moveTo>
                <a:pt x="2961381" y="0"/>
              </a:moveTo>
              <a:lnTo>
                <a:pt x="2961381" y="121492"/>
              </a:lnTo>
              <a:lnTo>
                <a:pt x="0" y="121492"/>
              </a:lnTo>
              <a:lnTo>
                <a:pt x="0" y="24298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2369458" y="1434089"/>
          <a:ext cx="911194" cy="60746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 dirty="0"/>
            <a:t>Apostrophes</a:t>
          </a:r>
        </a:p>
      </dsp:txBody>
      <dsp:txXfrm>
        <a:off x="2387250" y="1451881"/>
        <a:ext cx="875610" cy="571878"/>
      </dsp:txXfrm>
    </dsp:sp>
    <dsp:sp modelId="{2D6BC137-2FB4-41C4-8CC1-134FB3F4DDCC}">
      <dsp:nvSpPr>
        <dsp:cNvPr id="0" name=""/>
        <dsp:cNvSpPr/>
      </dsp:nvSpPr>
      <dsp:spPr>
        <a:xfrm>
          <a:off x="4009608" y="1191104"/>
          <a:ext cx="1776829" cy="242985"/>
        </a:xfrm>
        <a:custGeom>
          <a:avLst/>
          <a:gdLst/>
          <a:ahLst/>
          <a:cxnLst/>
          <a:rect l="0" t="0" r="0" b="0"/>
          <a:pathLst>
            <a:path>
              <a:moveTo>
                <a:pt x="1776829" y="0"/>
              </a:moveTo>
              <a:lnTo>
                <a:pt x="1776829" y="121492"/>
              </a:lnTo>
              <a:lnTo>
                <a:pt x="0" y="121492"/>
              </a:lnTo>
              <a:lnTo>
                <a:pt x="0" y="24298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3554011" y="1434089"/>
          <a:ext cx="911194" cy="60746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 dirty="0"/>
            <a:t>Commas</a:t>
          </a:r>
        </a:p>
      </dsp:txBody>
      <dsp:txXfrm>
        <a:off x="3571803" y="1451881"/>
        <a:ext cx="875610" cy="571878"/>
      </dsp:txXfrm>
    </dsp:sp>
    <dsp:sp modelId="{10DBA64D-3956-41B1-B013-E9FBA131F749}">
      <dsp:nvSpPr>
        <dsp:cNvPr id="0" name=""/>
        <dsp:cNvSpPr/>
      </dsp:nvSpPr>
      <dsp:spPr>
        <a:xfrm>
          <a:off x="5194161" y="1191104"/>
          <a:ext cx="592276" cy="242985"/>
        </a:xfrm>
        <a:custGeom>
          <a:avLst/>
          <a:gdLst/>
          <a:ahLst/>
          <a:cxnLst/>
          <a:rect l="0" t="0" r="0" b="0"/>
          <a:pathLst>
            <a:path>
              <a:moveTo>
                <a:pt x="592276" y="0"/>
              </a:moveTo>
              <a:lnTo>
                <a:pt x="592276" y="121492"/>
              </a:lnTo>
              <a:lnTo>
                <a:pt x="0" y="121492"/>
              </a:lnTo>
              <a:lnTo>
                <a:pt x="0" y="24298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4738563" y="1434089"/>
          <a:ext cx="911194" cy="60746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 dirty="0"/>
            <a:t>Inverted commas</a:t>
          </a:r>
        </a:p>
      </dsp:txBody>
      <dsp:txXfrm>
        <a:off x="4756355" y="1451881"/>
        <a:ext cx="875610" cy="571878"/>
      </dsp:txXfrm>
    </dsp:sp>
    <dsp:sp modelId="{F54BE747-CB2A-406E-A4E3-D0F82754B34A}">
      <dsp:nvSpPr>
        <dsp:cNvPr id="0" name=""/>
        <dsp:cNvSpPr/>
      </dsp:nvSpPr>
      <dsp:spPr>
        <a:xfrm>
          <a:off x="5786437" y="1191104"/>
          <a:ext cx="592276" cy="24298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1492"/>
              </a:lnTo>
              <a:lnTo>
                <a:pt x="592276" y="121492"/>
              </a:lnTo>
              <a:lnTo>
                <a:pt x="592276" y="24298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D8DAB5A-6E0D-412F-964C-0138F0C968A7}">
      <dsp:nvSpPr>
        <dsp:cNvPr id="0" name=""/>
        <dsp:cNvSpPr/>
      </dsp:nvSpPr>
      <dsp:spPr>
        <a:xfrm>
          <a:off x="5923116" y="1434089"/>
          <a:ext cx="911194" cy="607462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 dirty="0"/>
            <a:t>Parentheses</a:t>
          </a:r>
        </a:p>
      </dsp:txBody>
      <dsp:txXfrm>
        <a:off x="5940908" y="1451881"/>
        <a:ext cx="875610" cy="571878"/>
      </dsp:txXfrm>
    </dsp:sp>
    <dsp:sp modelId="{BF811283-BA90-4B71-8A53-D89928F96DBA}">
      <dsp:nvSpPr>
        <dsp:cNvPr id="0" name=""/>
        <dsp:cNvSpPr/>
      </dsp:nvSpPr>
      <dsp:spPr>
        <a:xfrm>
          <a:off x="6332993" y="2041552"/>
          <a:ext cx="91440" cy="242985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42985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7147F6F-B95E-4793-B14B-314CFECCE648}">
      <dsp:nvSpPr>
        <dsp:cNvPr id="0" name=""/>
        <dsp:cNvSpPr/>
      </dsp:nvSpPr>
      <dsp:spPr>
        <a:xfrm>
          <a:off x="5923116" y="2284537"/>
          <a:ext cx="911194" cy="607462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 dirty="0"/>
            <a:t>Extra information</a:t>
          </a:r>
        </a:p>
      </dsp:txBody>
      <dsp:txXfrm>
        <a:off x="5940908" y="2302329"/>
        <a:ext cx="875610" cy="571878"/>
      </dsp:txXfrm>
    </dsp:sp>
    <dsp:sp modelId="{D25B9861-18A2-450E-AB77-797F980AA958}">
      <dsp:nvSpPr>
        <dsp:cNvPr id="0" name=""/>
        <dsp:cNvSpPr/>
      </dsp:nvSpPr>
      <dsp:spPr>
        <a:xfrm>
          <a:off x="5786437" y="1191104"/>
          <a:ext cx="1776829" cy="24298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1492"/>
              </a:lnTo>
              <a:lnTo>
                <a:pt x="1776829" y="121492"/>
              </a:lnTo>
              <a:lnTo>
                <a:pt x="1776829" y="24298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B8C2F4C-0D15-4463-82E1-1512702D0F4D}">
      <dsp:nvSpPr>
        <dsp:cNvPr id="0" name=""/>
        <dsp:cNvSpPr/>
      </dsp:nvSpPr>
      <dsp:spPr>
        <a:xfrm>
          <a:off x="7107669" y="1434089"/>
          <a:ext cx="911194" cy="60746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 dirty="0"/>
            <a:t>Bullet points</a:t>
          </a:r>
        </a:p>
      </dsp:txBody>
      <dsp:txXfrm>
        <a:off x="7125461" y="1451881"/>
        <a:ext cx="875610" cy="571878"/>
      </dsp:txXfrm>
    </dsp:sp>
    <dsp:sp modelId="{7A5F230C-72AD-4DF6-AE7C-475977307C54}">
      <dsp:nvSpPr>
        <dsp:cNvPr id="0" name=""/>
        <dsp:cNvSpPr/>
      </dsp:nvSpPr>
      <dsp:spPr>
        <a:xfrm>
          <a:off x="5786437" y="1191104"/>
          <a:ext cx="2961381" cy="24298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1492"/>
              </a:lnTo>
              <a:lnTo>
                <a:pt x="2961381" y="121492"/>
              </a:lnTo>
              <a:lnTo>
                <a:pt x="2961381" y="24298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0654BAA-BF0B-431B-960E-E366E96011D9}">
      <dsp:nvSpPr>
        <dsp:cNvPr id="0" name=""/>
        <dsp:cNvSpPr/>
      </dsp:nvSpPr>
      <dsp:spPr>
        <a:xfrm>
          <a:off x="8292222" y="1434089"/>
          <a:ext cx="911194" cy="60746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 dirty="0"/>
            <a:t>Hyphens</a:t>
          </a:r>
        </a:p>
      </dsp:txBody>
      <dsp:txXfrm>
        <a:off x="8310014" y="1451881"/>
        <a:ext cx="875610" cy="571878"/>
      </dsp:txXfrm>
    </dsp:sp>
    <dsp:sp modelId="{B0225382-FF03-488F-B55B-0948B7869D82}">
      <dsp:nvSpPr>
        <dsp:cNvPr id="0" name=""/>
        <dsp:cNvSpPr/>
      </dsp:nvSpPr>
      <dsp:spPr>
        <a:xfrm>
          <a:off x="5786437" y="1191104"/>
          <a:ext cx="4145934" cy="24298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1492"/>
              </a:lnTo>
              <a:lnTo>
                <a:pt x="4145934" y="121492"/>
              </a:lnTo>
              <a:lnTo>
                <a:pt x="4145934" y="24298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981C36B-C14E-45E2-96B7-D919D35C0852}">
      <dsp:nvSpPr>
        <dsp:cNvPr id="0" name=""/>
        <dsp:cNvSpPr/>
      </dsp:nvSpPr>
      <dsp:spPr>
        <a:xfrm>
          <a:off x="9476774" y="1434089"/>
          <a:ext cx="911194" cy="60746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 dirty="0"/>
            <a:t>Ellipses</a:t>
          </a:r>
        </a:p>
      </dsp:txBody>
      <dsp:txXfrm>
        <a:off x="9494566" y="1451881"/>
        <a:ext cx="875610" cy="571878"/>
      </dsp:txXfrm>
    </dsp:sp>
    <dsp:sp modelId="{C5830015-14FC-4B7F-B080-DED15D504C6D}">
      <dsp:nvSpPr>
        <dsp:cNvPr id="0" name=""/>
        <dsp:cNvSpPr/>
      </dsp:nvSpPr>
      <dsp:spPr>
        <a:xfrm>
          <a:off x="5786437" y="1191104"/>
          <a:ext cx="5330487" cy="24298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1492"/>
              </a:lnTo>
              <a:lnTo>
                <a:pt x="5330487" y="121492"/>
              </a:lnTo>
              <a:lnTo>
                <a:pt x="5330487" y="24298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FD2D8C1-1210-4D85-83C2-407C663DF59B}">
      <dsp:nvSpPr>
        <dsp:cNvPr id="0" name=""/>
        <dsp:cNvSpPr/>
      </dsp:nvSpPr>
      <dsp:spPr>
        <a:xfrm>
          <a:off x="10661327" y="1434089"/>
          <a:ext cx="911194" cy="60746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/>
            <a:t>Separate </a:t>
          </a:r>
          <a:r>
            <a:rPr lang="en-GB" sz="1050" kern="1200" dirty="0"/>
            <a:t>Clauses</a:t>
          </a:r>
        </a:p>
      </dsp:txBody>
      <dsp:txXfrm>
        <a:off x="10679119" y="1451881"/>
        <a:ext cx="875610" cy="571878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4949125" y="614881"/>
          <a:ext cx="845948" cy="563965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900" kern="1200" dirty="0"/>
            <a:t>Punctuation </a:t>
          </a:r>
        </a:p>
      </dsp:txBody>
      <dsp:txXfrm>
        <a:off x="4965643" y="631399"/>
        <a:ext cx="812912" cy="530929"/>
      </dsp:txXfrm>
    </dsp:sp>
    <dsp:sp modelId="{76649846-3BC9-4AF2-8EFB-EFB494F8B5B0}">
      <dsp:nvSpPr>
        <dsp:cNvPr id="0" name=""/>
        <dsp:cNvSpPr/>
      </dsp:nvSpPr>
      <dsp:spPr>
        <a:xfrm>
          <a:off x="423302" y="1178846"/>
          <a:ext cx="4948797" cy="225586"/>
        </a:xfrm>
        <a:custGeom>
          <a:avLst/>
          <a:gdLst/>
          <a:ahLst/>
          <a:cxnLst/>
          <a:rect l="0" t="0" r="0" b="0"/>
          <a:pathLst>
            <a:path>
              <a:moveTo>
                <a:pt x="4948797" y="0"/>
              </a:moveTo>
              <a:lnTo>
                <a:pt x="4948797" y="112793"/>
              </a:lnTo>
              <a:lnTo>
                <a:pt x="0" y="112793"/>
              </a:lnTo>
              <a:lnTo>
                <a:pt x="0" y="22558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327" y="1404433"/>
          <a:ext cx="845948" cy="56396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900" kern="1200" dirty="0"/>
            <a:t>Capital letters </a:t>
          </a:r>
        </a:p>
      </dsp:txBody>
      <dsp:txXfrm>
        <a:off x="16845" y="1420951"/>
        <a:ext cx="812912" cy="530929"/>
      </dsp:txXfrm>
    </dsp:sp>
    <dsp:sp modelId="{A7E49D6C-8376-4BDE-82B8-9FE98A4C9DCF}">
      <dsp:nvSpPr>
        <dsp:cNvPr id="0" name=""/>
        <dsp:cNvSpPr/>
      </dsp:nvSpPr>
      <dsp:spPr>
        <a:xfrm>
          <a:off x="1523034" y="1178846"/>
          <a:ext cx="3849065" cy="225586"/>
        </a:xfrm>
        <a:custGeom>
          <a:avLst/>
          <a:gdLst/>
          <a:ahLst/>
          <a:cxnLst/>
          <a:rect l="0" t="0" r="0" b="0"/>
          <a:pathLst>
            <a:path>
              <a:moveTo>
                <a:pt x="3849065" y="0"/>
              </a:moveTo>
              <a:lnTo>
                <a:pt x="3849065" y="112793"/>
              </a:lnTo>
              <a:lnTo>
                <a:pt x="0" y="112793"/>
              </a:lnTo>
              <a:lnTo>
                <a:pt x="0" y="22558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1100060" y="1404433"/>
          <a:ext cx="845948" cy="56396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900" kern="1200" dirty="0"/>
            <a:t>End of sentence</a:t>
          </a:r>
        </a:p>
      </dsp:txBody>
      <dsp:txXfrm>
        <a:off x="1116578" y="1420951"/>
        <a:ext cx="812912" cy="530929"/>
      </dsp:txXfrm>
    </dsp:sp>
    <dsp:sp modelId="{558369AB-D576-453C-818D-CCBCA4C440D7}">
      <dsp:nvSpPr>
        <dsp:cNvPr id="0" name=""/>
        <dsp:cNvSpPr/>
      </dsp:nvSpPr>
      <dsp:spPr>
        <a:xfrm>
          <a:off x="2622767" y="1178846"/>
          <a:ext cx="2749332" cy="225586"/>
        </a:xfrm>
        <a:custGeom>
          <a:avLst/>
          <a:gdLst/>
          <a:ahLst/>
          <a:cxnLst/>
          <a:rect l="0" t="0" r="0" b="0"/>
          <a:pathLst>
            <a:path>
              <a:moveTo>
                <a:pt x="2749332" y="0"/>
              </a:moveTo>
              <a:lnTo>
                <a:pt x="2749332" y="112793"/>
              </a:lnTo>
              <a:lnTo>
                <a:pt x="0" y="112793"/>
              </a:lnTo>
              <a:lnTo>
                <a:pt x="0" y="22558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2199793" y="1404433"/>
          <a:ext cx="845948" cy="56396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900" kern="1200" dirty="0"/>
            <a:t>Apostrophes</a:t>
          </a:r>
        </a:p>
      </dsp:txBody>
      <dsp:txXfrm>
        <a:off x="2216311" y="1420951"/>
        <a:ext cx="812912" cy="530929"/>
      </dsp:txXfrm>
    </dsp:sp>
    <dsp:sp modelId="{2D6BC137-2FB4-41C4-8CC1-134FB3F4DDCC}">
      <dsp:nvSpPr>
        <dsp:cNvPr id="0" name=""/>
        <dsp:cNvSpPr/>
      </dsp:nvSpPr>
      <dsp:spPr>
        <a:xfrm>
          <a:off x="3722500" y="1178846"/>
          <a:ext cx="1649599" cy="225586"/>
        </a:xfrm>
        <a:custGeom>
          <a:avLst/>
          <a:gdLst/>
          <a:ahLst/>
          <a:cxnLst/>
          <a:rect l="0" t="0" r="0" b="0"/>
          <a:pathLst>
            <a:path>
              <a:moveTo>
                <a:pt x="1649599" y="0"/>
              </a:moveTo>
              <a:lnTo>
                <a:pt x="1649599" y="112793"/>
              </a:lnTo>
              <a:lnTo>
                <a:pt x="0" y="112793"/>
              </a:lnTo>
              <a:lnTo>
                <a:pt x="0" y="22558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3299526" y="1404433"/>
          <a:ext cx="845948" cy="56396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900" kern="1200" dirty="0"/>
            <a:t>Commas</a:t>
          </a:r>
        </a:p>
      </dsp:txBody>
      <dsp:txXfrm>
        <a:off x="3316044" y="1420951"/>
        <a:ext cx="812912" cy="530929"/>
      </dsp:txXfrm>
    </dsp:sp>
    <dsp:sp modelId="{10DBA64D-3956-41B1-B013-E9FBA131F749}">
      <dsp:nvSpPr>
        <dsp:cNvPr id="0" name=""/>
        <dsp:cNvSpPr/>
      </dsp:nvSpPr>
      <dsp:spPr>
        <a:xfrm>
          <a:off x="4822233" y="1178846"/>
          <a:ext cx="549866" cy="225586"/>
        </a:xfrm>
        <a:custGeom>
          <a:avLst/>
          <a:gdLst/>
          <a:ahLst/>
          <a:cxnLst/>
          <a:rect l="0" t="0" r="0" b="0"/>
          <a:pathLst>
            <a:path>
              <a:moveTo>
                <a:pt x="549866" y="0"/>
              </a:moveTo>
              <a:lnTo>
                <a:pt x="549866" y="112793"/>
              </a:lnTo>
              <a:lnTo>
                <a:pt x="0" y="112793"/>
              </a:lnTo>
              <a:lnTo>
                <a:pt x="0" y="22558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4399259" y="1404433"/>
          <a:ext cx="845948" cy="56396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900" kern="1200" dirty="0"/>
            <a:t>Inverted commas</a:t>
          </a:r>
        </a:p>
      </dsp:txBody>
      <dsp:txXfrm>
        <a:off x="4415777" y="1420951"/>
        <a:ext cx="812912" cy="530929"/>
      </dsp:txXfrm>
    </dsp:sp>
    <dsp:sp modelId="{F54BE747-CB2A-406E-A4E3-D0F82754B34A}">
      <dsp:nvSpPr>
        <dsp:cNvPr id="0" name=""/>
        <dsp:cNvSpPr/>
      </dsp:nvSpPr>
      <dsp:spPr>
        <a:xfrm>
          <a:off x="5372100" y="1178846"/>
          <a:ext cx="549866" cy="22558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2793"/>
              </a:lnTo>
              <a:lnTo>
                <a:pt x="549866" y="112793"/>
              </a:lnTo>
              <a:lnTo>
                <a:pt x="549866" y="22558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D8DAB5A-6E0D-412F-964C-0138F0C968A7}">
      <dsp:nvSpPr>
        <dsp:cNvPr id="0" name=""/>
        <dsp:cNvSpPr/>
      </dsp:nvSpPr>
      <dsp:spPr>
        <a:xfrm>
          <a:off x="5498992" y="1404433"/>
          <a:ext cx="845948" cy="56396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900" kern="1200" dirty="0"/>
            <a:t>Parentheses</a:t>
          </a:r>
        </a:p>
      </dsp:txBody>
      <dsp:txXfrm>
        <a:off x="5515510" y="1420951"/>
        <a:ext cx="812912" cy="530929"/>
      </dsp:txXfrm>
    </dsp:sp>
    <dsp:sp modelId="{D25B9861-18A2-450E-AB77-797F980AA958}">
      <dsp:nvSpPr>
        <dsp:cNvPr id="0" name=""/>
        <dsp:cNvSpPr/>
      </dsp:nvSpPr>
      <dsp:spPr>
        <a:xfrm>
          <a:off x="5372100" y="1178846"/>
          <a:ext cx="1649599" cy="22558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2793"/>
              </a:lnTo>
              <a:lnTo>
                <a:pt x="1649599" y="112793"/>
              </a:lnTo>
              <a:lnTo>
                <a:pt x="1649599" y="22558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B8C2F4C-0D15-4463-82E1-1512702D0F4D}">
      <dsp:nvSpPr>
        <dsp:cNvPr id="0" name=""/>
        <dsp:cNvSpPr/>
      </dsp:nvSpPr>
      <dsp:spPr>
        <a:xfrm>
          <a:off x="6598725" y="1404433"/>
          <a:ext cx="845948" cy="563965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900" kern="1200" dirty="0"/>
            <a:t>Bullet points</a:t>
          </a:r>
        </a:p>
      </dsp:txBody>
      <dsp:txXfrm>
        <a:off x="6615243" y="1420951"/>
        <a:ext cx="812912" cy="530929"/>
      </dsp:txXfrm>
    </dsp:sp>
    <dsp:sp modelId="{CB9CF96A-77C2-4CEB-8E53-D950CF3BF5F2}">
      <dsp:nvSpPr>
        <dsp:cNvPr id="0" name=""/>
        <dsp:cNvSpPr/>
      </dsp:nvSpPr>
      <dsp:spPr>
        <a:xfrm>
          <a:off x="6975979" y="1968398"/>
          <a:ext cx="91440" cy="225586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2558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B1533A8-7B5F-4D10-A510-09E25C0DC6B2}">
      <dsp:nvSpPr>
        <dsp:cNvPr id="0" name=""/>
        <dsp:cNvSpPr/>
      </dsp:nvSpPr>
      <dsp:spPr>
        <a:xfrm>
          <a:off x="6598725" y="2193985"/>
          <a:ext cx="845948" cy="56396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900" kern="1200" dirty="0"/>
            <a:t>Used in big lists</a:t>
          </a:r>
        </a:p>
      </dsp:txBody>
      <dsp:txXfrm>
        <a:off x="6615243" y="2210503"/>
        <a:ext cx="812912" cy="530929"/>
      </dsp:txXfrm>
    </dsp:sp>
    <dsp:sp modelId="{664A4EAE-B87D-4940-8EBA-C1799DB812C8}">
      <dsp:nvSpPr>
        <dsp:cNvPr id="0" name=""/>
        <dsp:cNvSpPr/>
      </dsp:nvSpPr>
      <dsp:spPr>
        <a:xfrm>
          <a:off x="5372100" y="1178846"/>
          <a:ext cx="2749332" cy="22558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2793"/>
              </a:lnTo>
              <a:lnTo>
                <a:pt x="2749332" y="112793"/>
              </a:lnTo>
              <a:lnTo>
                <a:pt x="2749332" y="22558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9C1C177-5451-4C4A-9214-ADD5711A5019}">
      <dsp:nvSpPr>
        <dsp:cNvPr id="0" name=""/>
        <dsp:cNvSpPr/>
      </dsp:nvSpPr>
      <dsp:spPr>
        <a:xfrm>
          <a:off x="7698458" y="1404433"/>
          <a:ext cx="845948" cy="56396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900" kern="1200" dirty="0"/>
            <a:t>Hyphens</a:t>
          </a:r>
        </a:p>
      </dsp:txBody>
      <dsp:txXfrm>
        <a:off x="7714976" y="1420951"/>
        <a:ext cx="812912" cy="530929"/>
      </dsp:txXfrm>
    </dsp:sp>
    <dsp:sp modelId="{6818FE8B-DDA1-427F-8D89-A8C00BA855FB}">
      <dsp:nvSpPr>
        <dsp:cNvPr id="0" name=""/>
        <dsp:cNvSpPr/>
      </dsp:nvSpPr>
      <dsp:spPr>
        <a:xfrm>
          <a:off x="5372100" y="1178846"/>
          <a:ext cx="3849065" cy="22558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2793"/>
              </a:lnTo>
              <a:lnTo>
                <a:pt x="3849065" y="112793"/>
              </a:lnTo>
              <a:lnTo>
                <a:pt x="3849065" y="22558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D9F4A49-088F-40B0-8429-EF8AA636FF5E}">
      <dsp:nvSpPr>
        <dsp:cNvPr id="0" name=""/>
        <dsp:cNvSpPr/>
      </dsp:nvSpPr>
      <dsp:spPr>
        <a:xfrm>
          <a:off x="8798190" y="1404433"/>
          <a:ext cx="845948" cy="56396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900" kern="1200" dirty="0"/>
            <a:t>Ellipses</a:t>
          </a:r>
        </a:p>
      </dsp:txBody>
      <dsp:txXfrm>
        <a:off x="8814708" y="1420951"/>
        <a:ext cx="812912" cy="530929"/>
      </dsp:txXfrm>
    </dsp:sp>
    <dsp:sp modelId="{E09041DE-6872-4E3A-A929-848EC2B9CFB1}">
      <dsp:nvSpPr>
        <dsp:cNvPr id="0" name=""/>
        <dsp:cNvSpPr/>
      </dsp:nvSpPr>
      <dsp:spPr>
        <a:xfrm>
          <a:off x="5372100" y="1178846"/>
          <a:ext cx="4948797" cy="22558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2793"/>
              </a:lnTo>
              <a:lnTo>
                <a:pt x="4948797" y="112793"/>
              </a:lnTo>
              <a:lnTo>
                <a:pt x="4948797" y="22558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5A20F3F-8226-497B-80E9-E0E99CF4D876}">
      <dsp:nvSpPr>
        <dsp:cNvPr id="0" name=""/>
        <dsp:cNvSpPr/>
      </dsp:nvSpPr>
      <dsp:spPr>
        <a:xfrm>
          <a:off x="9897923" y="1404433"/>
          <a:ext cx="845948" cy="56396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900" kern="1200"/>
            <a:t>Separate </a:t>
          </a:r>
          <a:r>
            <a:rPr lang="en-GB" sz="900" kern="1200" dirty="0"/>
            <a:t>Clauses</a:t>
          </a:r>
        </a:p>
      </dsp:txBody>
      <dsp:txXfrm>
        <a:off x="9914441" y="1420951"/>
        <a:ext cx="812912" cy="530929"/>
      </dsp:txXfrm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5274956" y="0"/>
          <a:ext cx="901642" cy="60109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 dirty="0"/>
            <a:t>Punctuation </a:t>
          </a:r>
        </a:p>
      </dsp:txBody>
      <dsp:txXfrm>
        <a:off x="5292561" y="17605"/>
        <a:ext cx="866432" cy="565884"/>
      </dsp:txXfrm>
    </dsp:sp>
    <dsp:sp modelId="{76649846-3BC9-4AF2-8EFB-EFB494F8B5B0}">
      <dsp:nvSpPr>
        <dsp:cNvPr id="0" name=""/>
        <dsp:cNvSpPr/>
      </dsp:nvSpPr>
      <dsp:spPr>
        <a:xfrm>
          <a:off x="451170" y="601094"/>
          <a:ext cx="5274607" cy="240437"/>
        </a:xfrm>
        <a:custGeom>
          <a:avLst/>
          <a:gdLst/>
          <a:ahLst/>
          <a:cxnLst/>
          <a:rect l="0" t="0" r="0" b="0"/>
          <a:pathLst>
            <a:path>
              <a:moveTo>
                <a:pt x="5274607" y="0"/>
              </a:moveTo>
              <a:lnTo>
                <a:pt x="5274607" y="120218"/>
              </a:lnTo>
              <a:lnTo>
                <a:pt x="0" y="120218"/>
              </a:lnTo>
              <a:lnTo>
                <a:pt x="0" y="24043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349" y="841532"/>
          <a:ext cx="901642" cy="60109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 dirty="0"/>
            <a:t>Capital letters </a:t>
          </a:r>
        </a:p>
      </dsp:txBody>
      <dsp:txXfrm>
        <a:off x="17954" y="859137"/>
        <a:ext cx="866432" cy="565884"/>
      </dsp:txXfrm>
    </dsp:sp>
    <dsp:sp modelId="{A7E49D6C-8376-4BDE-82B8-9FE98A4C9DCF}">
      <dsp:nvSpPr>
        <dsp:cNvPr id="0" name=""/>
        <dsp:cNvSpPr/>
      </dsp:nvSpPr>
      <dsp:spPr>
        <a:xfrm>
          <a:off x="1623305" y="601094"/>
          <a:ext cx="4102472" cy="240437"/>
        </a:xfrm>
        <a:custGeom>
          <a:avLst/>
          <a:gdLst/>
          <a:ahLst/>
          <a:cxnLst/>
          <a:rect l="0" t="0" r="0" b="0"/>
          <a:pathLst>
            <a:path>
              <a:moveTo>
                <a:pt x="4102472" y="0"/>
              </a:moveTo>
              <a:lnTo>
                <a:pt x="4102472" y="120218"/>
              </a:lnTo>
              <a:lnTo>
                <a:pt x="0" y="120218"/>
              </a:lnTo>
              <a:lnTo>
                <a:pt x="0" y="24043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1172484" y="841532"/>
          <a:ext cx="901642" cy="60109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 dirty="0"/>
            <a:t>End of sentence</a:t>
          </a:r>
        </a:p>
      </dsp:txBody>
      <dsp:txXfrm>
        <a:off x="1190089" y="859137"/>
        <a:ext cx="866432" cy="565884"/>
      </dsp:txXfrm>
    </dsp:sp>
    <dsp:sp modelId="{558369AB-D576-453C-818D-CCBCA4C440D7}">
      <dsp:nvSpPr>
        <dsp:cNvPr id="0" name=""/>
        <dsp:cNvSpPr/>
      </dsp:nvSpPr>
      <dsp:spPr>
        <a:xfrm>
          <a:off x="2795440" y="601094"/>
          <a:ext cx="2930337" cy="240437"/>
        </a:xfrm>
        <a:custGeom>
          <a:avLst/>
          <a:gdLst/>
          <a:ahLst/>
          <a:cxnLst/>
          <a:rect l="0" t="0" r="0" b="0"/>
          <a:pathLst>
            <a:path>
              <a:moveTo>
                <a:pt x="2930337" y="0"/>
              </a:moveTo>
              <a:lnTo>
                <a:pt x="2930337" y="120218"/>
              </a:lnTo>
              <a:lnTo>
                <a:pt x="0" y="120218"/>
              </a:lnTo>
              <a:lnTo>
                <a:pt x="0" y="24043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2344619" y="841532"/>
          <a:ext cx="901642" cy="60109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 dirty="0"/>
            <a:t>Apostrophes</a:t>
          </a:r>
        </a:p>
      </dsp:txBody>
      <dsp:txXfrm>
        <a:off x="2362224" y="859137"/>
        <a:ext cx="866432" cy="565884"/>
      </dsp:txXfrm>
    </dsp:sp>
    <dsp:sp modelId="{2D6BC137-2FB4-41C4-8CC1-134FB3F4DDCC}">
      <dsp:nvSpPr>
        <dsp:cNvPr id="0" name=""/>
        <dsp:cNvSpPr/>
      </dsp:nvSpPr>
      <dsp:spPr>
        <a:xfrm>
          <a:off x="3967575" y="601094"/>
          <a:ext cx="1758202" cy="240437"/>
        </a:xfrm>
        <a:custGeom>
          <a:avLst/>
          <a:gdLst/>
          <a:ahLst/>
          <a:cxnLst/>
          <a:rect l="0" t="0" r="0" b="0"/>
          <a:pathLst>
            <a:path>
              <a:moveTo>
                <a:pt x="1758202" y="0"/>
              </a:moveTo>
              <a:lnTo>
                <a:pt x="1758202" y="120218"/>
              </a:lnTo>
              <a:lnTo>
                <a:pt x="0" y="120218"/>
              </a:lnTo>
              <a:lnTo>
                <a:pt x="0" y="24043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3516754" y="841532"/>
          <a:ext cx="901642" cy="60109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 dirty="0"/>
            <a:t>Commas</a:t>
          </a:r>
        </a:p>
      </dsp:txBody>
      <dsp:txXfrm>
        <a:off x="3534359" y="859137"/>
        <a:ext cx="866432" cy="565884"/>
      </dsp:txXfrm>
    </dsp:sp>
    <dsp:sp modelId="{10DBA64D-3956-41B1-B013-E9FBA131F749}">
      <dsp:nvSpPr>
        <dsp:cNvPr id="0" name=""/>
        <dsp:cNvSpPr/>
      </dsp:nvSpPr>
      <dsp:spPr>
        <a:xfrm>
          <a:off x="5139710" y="601094"/>
          <a:ext cx="586067" cy="240437"/>
        </a:xfrm>
        <a:custGeom>
          <a:avLst/>
          <a:gdLst/>
          <a:ahLst/>
          <a:cxnLst/>
          <a:rect l="0" t="0" r="0" b="0"/>
          <a:pathLst>
            <a:path>
              <a:moveTo>
                <a:pt x="586067" y="0"/>
              </a:moveTo>
              <a:lnTo>
                <a:pt x="586067" y="120218"/>
              </a:lnTo>
              <a:lnTo>
                <a:pt x="0" y="120218"/>
              </a:lnTo>
              <a:lnTo>
                <a:pt x="0" y="24043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4688889" y="841532"/>
          <a:ext cx="901642" cy="60109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 dirty="0"/>
            <a:t>Inverted commas</a:t>
          </a:r>
        </a:p>
      </dsp:txBody>
      <dsp:txXfrm>
        <a:off x="4706494" y="859137"/>
        <a:ext cx="866432" cy="565884"/>
      </dsp:txXfrm>
    </dsp:sp>
    <dsp:sp modelId="{F54BE747-CB2A-406E-A4E3-D0F82754B34A}">
      <dsp:nvSpPr>
        <dsp:cNvPr id="0" name=""/>
        <dsp:cNvSpPr/>
      </dsp:nvSpPr>
      <dsp:spPr>
        <a:xfrm>
          <a:off x="5725778" y="601094"/>
          <a:ext cx="586067" cy="24043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0218"/>
              </a:lnTo>
              <a:lnTo>
                <a:pt x="586067" y="120218"/>
              </a:lnTo>
              <a:lnTo>
                <a:pt x="586067" y="24043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D8DAB5A-6E0D-412F-964C-0138F0C968A7}">
      <dsp:nvSpPr>
        <dsp:cNvPr id="0" name=""/>
        <dsp:cNvSpPr/>
      </dsp:nvSpPr>
      <dsp:spPr>
        <a:xfrm>
          <a:off x="5861024" y="841532"/>
          <a:ext cx="901642" cy="60109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 dirty="0"/>
            <a:t>Parentheses</a:t>
          </a:r>
        </a:p>
      </dsp:txBody>
      <dsp:txXfrm>
        <a:off x="5878629" y="859137"/>
        <a:ext cx="866432" cy="565884"/>
      </dsp:txXfrm>
    </dsp:sp>
    <dsp:sp modelId="{D25B9861-18A2-450E-AB77-797F980AA958}">
      <dsp:nvSpPr>
        <dsp:cNvPr id="0" name=""/>
        <dsp:cNvSpPr/>
      </dsp:nvSpPr>
      <dsp:spPr>
        <a:xfrm>
          <a:off x="5725778" y="601094"/>
          <a:ext cx="1758202" cy="24043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0218"/>
              </a:lnTo>
              <a:lnTo>
                <a:pt x="1758202" y="120218"/>
              </a:lnTo>
              <a:lnTo>
                <a:pt x="1758202" y="24043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B8C2F4C-0D15-4463-82E1-1512702D0F4D}">
      <dsp:nvSpPr>
        <dsp:cNvPr id="0" name=""/>
        <dsp:cNvSpPr/>
      </dsp:nvSpPr>
      <dsp:spPr>
        <a:xfrm>
          <a:off x="7033159" y="841532"/>
          <a:ext cx="901642" cy="60109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 dirty="0"/>
            <a:t>Bullet points</a:t>
          </a:r>
        </a:p>
      </dsp:txBody>
      <dsp:txXfrm>
        <a:off x="7050764" y="859137"/>
        <a:ext cx="866432" cy="565884"/>
      </dsp:txXfrm>
    </dsp:sp>
    <dsp:sp modelId="{664A4EAE-B87D-4940-8EBA-C1799DB812C8}">
      <dsp:nvSpPr>
        <dsp:cNvPr id="0" name=""/>
        <dsp:cNvSpPr/>
      </dsp:nvSpPr>
      <dsp:spPr>
        <a:xfrm>
          <a:off x="5725778" y="601094"/>
          <a:ext cx="2930337" cy="24043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0218"/>
              </a:lnTo>
              <a:lnTo>
                <a:pt x="2930337" y="120218"/>
              </a:lnTo>
              <a:lnTo>
                <a:pt x="2930337" y="24043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9C1C177-5451-4C4A-9214-ADD5711A5019}">
      <dsp:nvSpPr>
        <dsp:cNvPr id="0" name=""/>
        <dsp:cNvSpPr/>
      </dsp:nvSpPr>
      <dsp:spPr>
        <a:xfrm>
          <a:off x="8205294" y="841532"/>
          <a:ext cx="901642" cy="601094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 dirty="0"/>
            <a:t>Hyphens</a:t>
          </a:r>
        </a:p>
      </dsp:txBody>
      <dsp:txXfrm>
        <a:off x="8222899" y="859137"/>
        <a:ext cx="866432" cy="565884"/>
      </dsp:txXfrm>
    </dsp:sp>
    <dsp:sp modelId="{41E0EF59-6561-479B-AB14-12E8AA05611B}">
      <dsp:nvSpPr>
        <dsp:cNvPr id="0" name=""/>
        <dsp:cNvSpPr/>
      </dsp:nvSpPr>
      <dsp:spPr>
        <a:xfrm>
          <a:off x="8070047" y="1442627"/>
          <a:ext cx="586067" cy="240437"/>
        </a:xfrm>
        <a:custGeom>
          <a:avLst/>
          <a:gdLst/>
          <a:ahLst/>
          <a:cxnLst/>
          <a:rect l="0" t="0" r="0" b="0"/>
          <a:pathLst>
            <a:path>
              <a:moveTo>
                <a:pt x="586067" y="0"/>
              </a:moveTo>
              <a:lnTo>
                <a:pt x="586067" y="120218"/>
              </a:lnTo>
              <a:lnTo>
                <a:pt x="0" y="120218"/>
              </a:lnTo>
              <a:lnTo>
                <a:pt x="0" y="240437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6C5CF22-A315-4BD8-9FB4-E748331026DF}">
      <dsp:nvSpPr>
        <dsp:cNvPr id="0" name=""/>
        <dsp:cNvSpPr/>
      </dsp:nvSpPr>
      <dsp:spPr>
        <a:xfrm>
          <a:off x="7619226" y="1683065"/>
          <a:ext cx="901642" cy="60109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 dirty="0"/>
            <a:t>To join prefix &amp; suffix vowels</a:t>
          </a:r>
        </a:p>
      </dsp:txBody>
      <dsp:txXfrm>
        <a:off x="7636831" y="1700670"/>
        <a:ext cx="866432" cy="565884"/>
      </dsp:txXfrm>
    </dsp:sp>
    <dsp:sp modelId="{B311967F-3F6C-4AE8-A415-5BA10A2ECF92}">
      <dsp:nvSpPr>
        <dsp:cNvPr id="0" name=""/>
        <dsp:cNvSpPr/>
      </dsp:nvSpPr>
      <dsp:spPr>
        <a:xfrm>
          <a:off x="8656115" y="1442627"/>
          <a:ext cx="586067" cy="24043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0218"/>
              </a:lnTo>
              <a:lnTo>
                <a:pt x="586067" y="120218"/>
              </a:lnTo>
              <a:lnTo>
                <a:pt x="586067" y="240437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80A663D-ABDA-4961-9E59-1F0552338903}">
      <dsp:nvSpPr>
        <dsp:cNvPr id="0" name=""/>
        <dsp:cNvSpPr/>
      </dsp:nvSpPr>
      <dsp:spPr>
        <a:xfrm>
          <a:off x="8791361" y="1683065"/>
          <a:ext cx="901642" cy="60109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 dirty="0"/>
            <a:t>To avoid ambiguity</a:t>
          </a:r>
        </a:p>
      </dsp:txBody>
      <dsp:txXfrm>
        <a:off x="8808966" y="1700670"/>
        <a:ext cx="866432" cy="565884"/>
      </dsp:txXfrm>
    </dsp:sp>
    <dsp:sp modelId="{72FFF0CF-BA15-490B-A22C-A336A75FDEC2}">
      <dsp:nvSpPr>
        <dsp:cNvPr id="0" name=""/>
        <dsp:cNvSpPr/>
      </dsp:nvSpPr>
      <dsp:spPr>
        <a:xfrm>
          <a:off x="5725778" y="601094"/>
          <a:ext cx="4102472" cy="24043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0218"/>
              </a:lnTo>
              <a:lnTo>
                <a:pt x="4102472" y="120218"/>
              </a:lnTo>
              <a:lnTo>
                <a:pt x="4102472" y="24043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77FEAA7-C7A0-4299-8937-2B9B25B781B4}">
      <dsp:nvSpPr>
        <dsp:cNvPr id="0" name=""/>
        <dsp:cNvSpPr/>
      </dsp:nvSpPr>
      <dsp:spPr>
        <a:xfrm>
          <a:off x="9377429" y="841532"/>
          <a:ext cx="901642" cy="60109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 dirty="0"/>
            <a:t>Ellipses</a:t>
          </a:r>
        </a:p>
      </dsp:txBody>
      <dsp:txXfrm>
        <a:off x="9395034" y="859137"/>
        <a:ext cx="866432" cy="565884"/>
      </dsp:txXfrm>
    </dsp:sp>
    <dsp:sp modelId="{87C553A0-A214-48E2-ACBF-11720CDD9287}">
      <dsp:nvSpPr>
        <dsp:cNvPr id="0" name=""/>
        <dsp:cNvSpPr/>
      </dsp:nvSpPr>
      <dsp:spPr>
        <a:xfrm>
          <a:off x="5725778" y="601094"/>
          <a:ext cx="5274607" cy="24043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0218"/>
              </a:lnTo>
              <a:lnTo>
                <a:pt x="5274607" y="120218"/>
              </a:lnTo>
              <a:lnTo>
                <a:pt x="5274607" y="24043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963355A-9FCA-47C7-8BDD-EBEFB4C785D7}">
      <dsp:nvSpPr>
        <dsp:cNvPr id="0" name=""/>
        <dsp:cNvSpPr/>
      </dsp:nvSpPr>
      <dsp:spPr>
        <a:xfrm>
          <a:off x="10549564" y="841532"/>
          <a:ext cx="901642" cy="60109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/>
            <a:t>Separate </a:t>
          </a:r>
          <a:r>
            <a:rPr lang="en-GB" sz="1000" kern="1200" dirty="0"/>
            <a:t>Clauses</a:t>
          </a:r>
        </a:p>
      </dsp:txBody>
      <dsp:txXfrm>
        <a:off x="10567169" y="859137"/>
        <a:ext cx="866432" cy="565884"/>
      </dsp:txXfrm>
    </dsp:sp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5260979" y="531843"/>
          <a:ext cx="897866" cy="598577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 dirty="0"/>
            <a:t>Punctuation </a:t>
          </a:r>
        </a:p>
      </dsp:txBody>
      <dsp:txXfrm>
        <a:off x="5278511" y="549375"/>
        <a:ext cx="862802" cy="563513"/>
      </dsp:txXfrm>
    </dsp:sp>
    <dsp:sp modelId="{76649846-3BC9-4AF2-8EFB-EFB494F8B5B0}">
      <dsp:nvSpPr>
        <dsp:cNvPr id="0" name=""/>
        <dsp:cNvSpPr/>
      </dsp:nvSpPr>
      <dsp:spPr>
        <a:xfrm>
          <a:off x="457395" y="1130420"/>
          <a:ext cx="5252516" cy="239430"/>
        </a:xfrm>
        <a:custGeom>
          <a:avLst/>
          <a:gdLst/>
          <a:ahLst/>
          <a:cxnLst/>
          <a:rect l="0" t="0" r="0" b="0"/>
          <a:pathLst>
            <a:path>
              <a:moveTo>
                <a:pt x="5252516" y="0"/>
              </a:moveTo>
              <a:lnTo>
                <a:pt x="5252516" y="119715"/>
              </a:lnTo>
              <a:lnTo>
                <a:pt x="0" y="119715"/>
              </a:lnTo>
              <a:lnTo>
                <a:pt x="0" y="23943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8462" y="1369851"/>
          <a:ext cx="897866" cy="59857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 dirty="0"/>
            <a:t>Capital letters </a:t>
          </a:r>
        </a:p>
      </dsp:txBody>
      <dsp:txXfrm>
        <a:off x="25994" y="1387383"/>
        <a:ext cx="862802" cy="563513"/>
      </dsp:txXfrm>
    </dsp:sp>
    <dsp:sp modelId="{A7E49D6C-8376-4BDE-82B8-9FE98A4C9DCF}">
      <dsp:nvSpPr>
        <dsp:cNvPr id="0" name=""/>
        <dsp:cNvSpPr/>
      </dsp:nvSpPr>
      <dsp:spPr>
        <a:xfrm>
          <a:off x="1624621" y="1130420"/>
          <a:ext cx="4085290" cy="239430"/>
        </a:xfrm>
        <a:custGeom>
          <a:avLst/>
          <a:gdLst/>
          <a:ahLst/>
          <a:cxnLst/>
          <a:rect l="0" t="0" r="0" b="0"/>
          <a:pathLst>
            <a:path>
              <a:moveTo>
                <a:pt x="4085290" y="0"/>
              </a:moveTo>
              <a:lnTo>
                <a:pt x="4085290" y="119715"/>
              </a:lnTo>
              <a:lnTo>
                <a:pt x="0" y="119715"/>
              </a:lnTo>
              <a:lnTo>
                <a:pt x="0" y="23943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1175688" y="1369851"/>
          <a:ext cx="897866" cy="59857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 dirty="0"/>
            <a:t>End of sentence</a:t>
          </a:r>
        </a:p>
      </dsp:txBody>
      <dsp:txXfrm>
        <a:off x="1193220" y="1387383"/>
        <a:ext cx="862802" cy="563513"/>
      </dsp:txXfrm>
    </dsp:sp>
    <dsp:sp modelId="{558369AB-D576-453C-818D-CCBCA4C440D7}">
      <dsp:nvSpPr>
        <dsp:cNvPr id="0" name=""/>
        <dsp:cNvSpPr/>
      </dsp:nvSpPr>
      <dsp:spPr>
        <a:xfrm>
          <a:off x="2791847" y="1130420"/>
          <a:ext cx="2918064" cy="239430"/>
        </a:xfrm>
        <a:custGeom>
          <a:avLst/>
          <a:gdLst/>
          <a:ahLst/>
          <a:cxnLst/>
          <a:rect l="0" t="0" r="0" b="0"/>
          <a:pathLst>
            <a:path>
              <a:moveTo>
                <a:pt x="2918064" y="0"/>
              </a:moveTo>
              <a:lnTo>
                <a:pt x="2918064" y="119715"/>
              </a:lnTo>
              <a:lnTo>
                <a:pt x="0" y="119715"/>
              </a:lnTo>
              <a:lnTo>
                <a:pt x="0" y="23943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2342914" y="1369851"/>
          <a:ext cx="897866" cy="59857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 dirty="0"/>
            <a:t>Apostrophes</a:t>
          </a:r>
        </a:p>
      </dsp:txBody>
      <dsp:txXfrm>
        <a:off x="2360446" y="1387383"/>
        <a:ext cx="862802" cy="563513"/>
      </dsp:txXfrm>
    </dsp:sp>
    <dsp:sp modelId="{2D6BC137-2FB4-41C4-8CC1-134FB3F4DDCC}">
      <dsp:nvSpPr>
        <dsp:cNvPr id="0" name=""/>
        <dsp:cNvSpPr/>
      </dsp:nvSpPr>
      <dsp:spPr>
        <a:xfrm>
          <a:off x="3959073" y="1130420"/>
          <a:ext cx="1750838" cy="239430"/>
        </a:xfrm>
        <a:custGeom>
          <a:avLst/>
          <a:gdLst/>
          <a:ahLst/>
          <a:cxnLst/>
          <a:rect l="0" t="0" r="0" b="0"/>
          <a:pathLst>
            <a:path>
              <a:moveTo>
                <a:pt x="1750838" y="0"/>
              </a:moveTo>
              <a:lnTo>
                <a:pt x="1750838" y="119715"/>
              </a:lnTo>
              <a:lnTo>
                <a:pt x="0" y="119715"/>
              </a:lnTo>
              <a:lnTo>
                <a:pt x="0" y="23943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3510140" y="1369851"/>
          <a:ext cx="897866" cy="59857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 dirty="0"/>
            <a:t>Commas</a:t>
          </a:r>
        </a:p>
      </dsp:txBody>
      <dsp:txXfrm>
        <a:off x="3527672" y="1387383"/>
        <a:ext cx="862802" cy="563513"/>
      </dsp:txXfrm>
    </dsp:sp>
    <dsp:sp modelId="{10DBA64D-3956-41B1-B013-E9FBA131F749}">
      <dsp:nvSpPr>
        <dsp:cNvPr id="0" name=""/>
        <dsp:cNvSpPr/>
      </dsp:nvSpPr>
      <dsp:spPr>
        <a:xfrm>
          <a:off x="5126299" y="1130420"/>
          <a:ext cx="583612" cy="239430"/>
        </a:xfrm>
        <a:custGeom>
          <a:avLst/>
          <a:gdLst/>
          <a:ahLst/>
          <a:cxnLst/>
          <a:rect l="0" t="0" r="0" b="0"/>
          <a:pathLst>
            <a:path>
              <a:moveTo>
                <a:pt x="583612" y="0"/>
              </a:moveTo>
              <a:lnTo>
                <a:pt x="583612" y="119715"/>
              </a:lnTo>
              <a:lnTo>
                <a:pt x="0" y="119715"/>
              </a:lnTo>
              <a:lnTo>
                <a:pt x="0" y="23943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4677366" y="1369851"/>
          <a:ext cx="897866" cy="59857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 dirty="0"/>
            <a:t>Inverted commas</a:t>
          </a:r>
        </a:p>
      </dsp:txBody>
      <dsp:txXfrm>
        <a:off x="4694898" y="1387383"/>
        <a:ext cx="862802" cy="563513"/>
      </dsp:txXfrm>
    </dsp:sp>
    <dsp:sp modelId="{F54BE747-CB2A-406E-A4E3-D0F82754B34A}">
      <dsp:nvSpPr>
        <dsp:cNvPr id="0" name=""/>
        <dsp:cNvSpPr/>
      </dsp:nvSpPr>
      <dsp:spPr>
        <a:xfrm>
          <a:off x="5709912" y="1130420"/>
          <a:ext cx="583612" cy="23943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9715"/>
              </a:lnTo>
              <a:lnTo>
                <a:pt x="583612" y="119715"/>
              </a:lnTo>
              <a:lnTo>
                <a:pt x="583612" y="23943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D8DAB5A-6E0D-412F-964C-0138F0C968A7}">
      <dsp:nvSpPr>
        <dsp:cNvPr id="0" name=""/>
        <dsp:cNvSpPr/>
      </dsp:nvSpPr>
      <dsp:spPr>
        <a:xfrm>
          <a:off x="5844592" y="1369851"/>
          <a:ext cx="897866" cy="59857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 dirty="0"/>
            <a:t>Parentheses</a:t>
          </a:r>
        </a:p>
      </dsp:txBody>
      <dsp:txXfrm>
        <a:off x="5862124" y="1387383"/>
        <a:ext cx="862802" cy="563513"/>
      </dsp:txXfrm>
    </dsp:sp>
    <dsp:sp modelId="{D25B9861-18A2-450E-AB77-797F980AA958}">
      <dsp:nvSpPr>
        <dsp:cNvPr id="0" name=""/>
        <dsp:cNvSpPr/>
      </dsp:nvSpPr>
      <dsp:spPr>
        <a:xfrm>
          <a:off x="5709912" y="1130420"/>
          <a:ext cx="1750838" cy="23943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9715"/>
              </a:lnTo>
              <a:lnTo>
                <a:pt x="1750838" y="119715"/>
              </a:lnTo>
              <a:lnTo>
                <a:pt x="1750838" y="23943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B8C2F4C-0D15-4463-82E1-1512702D0F4D}">
      <dsp:nvSpPr>
        <dsp:cNvPr id="0" name=""/>
        <dsp:cNvSpPr/>
      </dsp:nvSpPr>
      <dsp:spPr>
        <a:xfrm>
          <a:off x="7011818" y="1369851"/>
          <a:ext cx="897866" cy="59857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 dirty="0"/>
            <a:t>Bullet points</a:t>
          </a:r>
        </a:p>
      </dsp:txBody>
      <dsp:txXfrm>
        <a:off x="7029350" y="1387383"/>
        <a:ext cx="862802" cy="563513"/>
      </dsp:txXfrm>
    </dsp:sp>
    <dsp:sp modelId="{664A4EAE-B87D-4940-8EBA-C1799DB812C8}">
      <dsp:nvSpPr>
        <dsp:cNvPr id="0" name=""/>
        <dsp:cNvSpPr/>
      </dsp:nvSpPr>
      <dsp:spPr>
        <a:xfrm>
          <a:off x="5709912" y="1130420"/>
          <a:ext cx="2918064" cy="23943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9715"/>
              </a:lnTo>
              <a:lnTo>
                <a:pt x="2918064" y="119715"/>
              </a:lnTo>
              <a:lnTo>
                <a:pt x="2918064" y="23943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9C1C177-5451-4C4A-9214-ADD5711A5019}">
      <dsp:nvSpPr>
        <dsp:cNvPr id="0" name=""/>
        <dsp:cNvSpPr/>
      </dsp:nvSpPr>
      <dsp:spPr>
        <a:xfrm>
          <a:off x="8179044" y="1369851"/>
          <a:ext cx="897866" cy="59857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 dirty="0"/>
            <a:t>Hyphens</a:t>
          </a:r>
        </a:p>
      </dsp:txBody>
      <dsp:txXfrm>
        <a:off x="8196576" y="1387383"/>
        <a:ext cx="862802" cy="563513"/>
      </dsp:txXfrm>
    </dsp:sp>
    <dsp:sp modelId="{72FFF0CF-BA15-490B-A22C-A336A75FDEC2}">
      <dsp:nvSpPr>
        <dsp:cNvPr id="0" name=""/>
        <dsp:cNvSpPr/>
      </dsp:nvSpPr>
      <dsp:spPr>
        <a:xfrm>
          <a:off x="5709912" y="1130420"/>
          <a:ext cx="4085290" cy="23943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9715"/>
              </a:lnTo>
              <a:lnTo>
                <a:pt x="4085290" y="119715"/>
              </a:lnTo>
              <a:lnTo>
                <a:pt x="4085290" y="23943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77FEAA7-C7A0-4299-8937-2B9B25B781B4}">
      <dsp:nvSpPr>
        <dsp:cNvPr id="0" name=""/>
        <dsp:cNvSpPr/>
      </dsp:nvSpPr>
      <dsp:spPr>
        <a:xfrm>
          <a:off x="9346270" y="1369851"/>
          <a:ext cx="897866" cy="59857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 dirty="0"/>
            <a:t>Ellipses</a:t>
          </a:r>
        </a:p>
      </dsp:txBody>
      <dsp:txXfrm>
        <a:off x="9363802" y="1387383"/>
        <a:ext cx="862802" cy="563513"/>
      </dsp:txXfrm>
    </dsp:sp>
    <dsp:sp modelId="{AB6FCFD5-F7B1-4C5C-9846-2947B99DA839}">
      <dsp:nvSpPr>
        <dsp:cNvPr id="0" name=""/>
        <dsp:cNvSpPr/>
      </dsp:nvSpPr>
      <dsp:spPr>
        <a:xfrm>
          <a:off x="8627977" y="1968429"/>
          <a:ext cx="1167225" cy="239430"/>
        </a:xfrm>
        <a:custGeom>
          <a:avLst/>
          <a:gdLst/>
          <a:ahLst/>
          <a:cxnLst/>
          <a:rect l="0" t="0" r="0" b="0"/>
          <a:pathLst>
            <a:path>
              <a:moveTo>
                <a:pt x="1167225" y="0"/>
              </a:moveTo>
              <a:lnTo>
                <a:pt x="1167225" y="119715"/>
              </a:lnTo>
              <a:lnTo>
                <a:pt x="0" y="119715"/>
              </a:lnTo>
              <a:lnTo>
                <a:pt x="0" y="23943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0190BF8-0D3E-4501-AAC5-8DF73572D87F}">
      <dsp:nvSpPr>
        <dsp:cNvPr id="0" name=""/>
        <dsp:cNvSpPr/>
      </dsp:nvSpPr>
      <dsp:spPr>
        <a:xfrm>
          <a:off x="7997419" y="2207860"/>
          <a:ext cx="1261115" cy="598577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 dirty="0"/>
            <a:t>Abbreviation</a:t>
          </a:r>
        </a:p>
      </dsp:txBody>
      <dsp:txXfrm>
        <a:off x="8014951" y="2225392"/>
        <a:ext cx="1226051" cy="563513"/>
      </dsp:txXfrm>
    </dsp:sp>
    <dsp:sp modelId="{F6A732F6-228A-4474-8932-BF578911BDEB}">
      <dsp:nvSpPr>
        <dsp:cNvPr id="0" name=""/>
        <dsp:cNvSpPr/>
      </dsp:nvSpPr>
      <dsp:spPr>
        <a:xfrm>
          <a:off x="9795203" y="1968429"/>
          <a:ext cx="181624" cy="23943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9715"/>
              </a:lnTo>
              <a:lnTo>
                <a:pt x="181624" y="119715"/>
              </a:lnTo>
              <a:lnTo>
                <a:pt x="181624" y="23943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599745F-B183-409F-BD4B-377B639926A1}">
      <dsp:nvSpPr>
        <dsp:cNvPr id="0" name=""/>
        <dsp:cNvSpPr/>
      </dsp:nvSpPr>
      <dsp:spPr>
        <a:xfrm>
          <a:off x="9527895" y="2207860"/>
          <a:ext cx="897866" cy="598577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 dirty="0"/>
            <a:t>Incomplete thought</a:t>
          </a:r>
        </a:p>
      </dsp:txBody>
      <dsp:txXfrm>
        <a:off x="9545427" y="2225392"/>
        <a:ext cx="862802" cy="563513"/>
      </dsp:txXfrm>
    </dsp:sp>
    <dsp:sp modelId="{9A5773DB-93F2-4D16-BB38-07F17E2525E4}">
      <dsp:nvSpPr>
        <dsp:cNvPr id="0" name=""/>
        <dsp:cNvSpPr/>
      </dsp:nvSpPr>
      <dsp:spPr>
        <a:xfrm>
          <a:off x="9795203" y="1968429"/>
          <a:ext cx="1348850" cy="23943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9715"/>
              </a:lnTo>
              <a:lnTo>
                <a:pt x="1348850" y="119715"/>
              </a:lnTo>
              <a:lnTo>
                <a:pt x="1348850" y="23943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EE6FF46-055D-48B9-B87B-A7FD61F69D50}">
      <dsp:nvSpPr>
        <dsp:cNvPr id="0" name=""/>
        <dsp:cNvSpPr/>
      </dsp:nvSpPr>
      <dsp:spPr>
        <a:xfrm>
          <a:off x="10695121" y="2207860"/>
          <a:ext cx="897866" cy="598577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 dirty="0"/>
            <a:t>Set atmosphere</a:t>
          </a:r>
        </a:p>
      </dsp:txBody>
      <dsp:txXfrm>
        <a:off x="10712653" y="2225392"/>
        <a:ext cx="862802" cy="563513"/>
      </dsp:txXfrm>
    </dsp:sp>
    <dsp:sp modelId="{41174007-55A6-4C70-A27F-451FD1851690}">
      <dsp:nvSpPr>
        <dsp:cNvPr id="0" name=""/>
        <dsp:cNvSpPr/>
      </dsp:nvSpPr>
      <dsp:spPr>
        <a:xfrm>
          <a:off x="5709912" y="1130420"/>
          <a:ext cx="5252516" cy="23943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9715"/>
              </a:lnTo>
              <a:lnTo>
                <a:pt x="5252516" y="119715"/>
              </a:lnTo>
              <a:lnTo>
                <a:pt x="5252516" y="23943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3AEFC07-AC78-49F7-AB4D-533AE95596B3}">
      <dsp:nvSpPr>
        <dsp:cNvPr id="0" name=""/>
        <dsp:cNvSpPr/>
      </dsp:nvSpPr>
      <dsp:spPr>
        <a:xfrm>
          <a:off x="10513496" y="1369851"/>
          <a:ext cx="897866" cy="59857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 dirty="0"/>
            <a:t>Separate Clauses</a:t>
          </a:r>
        </a:p>
      </dsp:txBody>
      <dsp:txXfrm>
        <a:off x="10531028" y="1387383"/>
        <a:ext cx="862802" cy="563513"/>
      </dsp:txXfrm>
    </dsp:sp>
  </dsp:spTree>
</dsp:drawing>
</file>

<file path=ppt/diagrams/drawing1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5344002" y="938385"/>
          <a:ext cx="913444" cy="608962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 dirty="0"/>
            <a:t>Punctuation </a:t>
          </a:r>
        </a:p>
      </dsp:txBody>
      <dsp:txXfrm>
        <a:off x="5361838" y="956221"/>
        <a:ext cx="877772" cy="573290"/>
      </dsp:txXfrm>
    </dsp:sp>
    <dsp:sp modelId="{76649846-3BC9-4AF2-8EFB-EFB494F8B5B0}">
      <dsp:nvSpPr>
        <dsp:cNvPr id="0" name=""/>
        <dsp:cNvSpPr/>
      </dsp:nvSpPr>
      <dsp:spPr>
        <a:xfrm>
          <a:off x="457076" y="1547347"/>
          <a:ext cx="5343648" cy="243585"/>
        </a:xfrm>
        <a:custGeom>
          <a:avLst/>
          <a:gdLst/>
          <a:ahLst/>
          <a:cxnLst/>
          <a:rect l="0" t="0" r="0" b="0"/>
          <a:pathLst>
            <a:path>
              <a:moveTo>
                <a:pt x="5343648" y="0"/>
              </a:moveTo>
              <a:lnTo>
                <a:pt x="5343648" y="121792"/>
              </a:lnTo>
              <a:lnTo>
                <a:pt x="0" y="121792"/>
              </a:lnTo>
              <a:lnTo>
                <a:pt x="0" y="24358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354" y="1790933"/>
          <a:ext cx="913444" cy="60896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 dirty="0"/>
            <a:t>Capital letters </a:t>
          </a:r>
        </a:p>
      </dsp:txBody>
      <dsp:txXfrm>
        <a:off x="18190" y="1808769"/>
        <a:ext cx="877772" cy="573290"/>
      </dsp:txXfrm>
    </dsp:sp>
    <dsp:sp modelId="{A7E49D6C-8376-4BDE-82B8-9FE98A4C9DCF}">
      <dsp:nvSpPr>
        <dsp:cNvPr id="0" name=""/>
        <dsp:cNvSpPr/>
      </dsp:nvSpPr>
      <dsp:spPr>
        <a:xfrm>
          <a:off x="1644553" y="1547347"/>
          <a:ext cx="4156171" cy="243585"/>
        </a:xfrm>
        <a:custGeom>
          <a:avLst/>
          <a:gdLst/>
          <a:ahLst/>
          <a:cxnLst/>
          <a:rect l="0" t="0" r="0" b="0"/>
          <a:pathLst>
            <a:path>
              <a:moveTo>
                <a:pt x="4156171" y="0"/>
              </a:moveTo>
              <a:lnTo>
                <a:pt x="4156171" y="121792"/>
              </a:lnTo>
              <a:lnTo>
                <a:pt x="0" y="121792"/>
              </a:lnTo>
              <a:lnTo>
                <a:pt x="0" y="24358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1187831" y="1790933"/>
          <a:ext cx="913444" cy="60896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 dirty="0"/>
            <a:t>End of sentence</a:t>
          </a:r>
        </a:p>
      </dsp:txBody>
      <dsp:txXfrm>
        <a:off x="1205667" y="1808769"/>
        <a:ext cx="877772" cy="573290"/>
      </dsp:txXfrm>
    </dsp:sp>
    <dsp:sp modelId="{558369AB-D576-453C-818D-CCBCA4C440D7}">
      <dsp:nvSpPr>
        <dsp:cNvPr id="0" name=""/>
        <dsp:cNvSpPr/>
      </dsp:nvSpPr>
      <dsp:spPr>
        <a:xfrm>
          <a:off x="2832031" y="1547347"/>
          <a:ext cx="2968693" cy="243585"/>
        </a:xfrm>
        <a:custGeom>
          <a:avLst/>
          <a:gdLst/>
          <a:ahLst/>
          <a:cxnLst/>
          <a:rect l="0" t="0" r="0" b="0"/>
          <a:pathLst>
            <a:path>
              <a:moveTo>
                <a:pt x="2968693" y="0"/>
              </a:moveTo>
              <a:lnTo>
                <a:pt x="2968693" y="121792"/>
              </a:lnTo>
              <a:lnTo>
                <a:pt x="0" y="121792"/>
              </a:lnTo>
              <a:lnTo>
                <a:pt x="0" y="24358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2375309" y="1790933"/>
          <a:ext cx="913444" cy="60896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 dirty="0"/>
            <a:t>Apostrophes</a:t>
          </a:r>
        </a:p>
      </dsp:txBody>
      <dsp:txXfrm>
        <a:off x="2393145" y="1808769"/>
        <a:ext cx="877772" cy="573290"/>
      </dsp:txXfrm>
    </dsp:sp>
    <dsp:sp modelId="{2D6BC137-2FB4-41C4-8CC1-134FB3F4DDCC}">
      <dsp:nvSpPr>
        <dsp:cNvPr id="0" name=""/>
        <dsp:cNvSpPr/>
      </dsp:nvSpPr>
      <dsp:spPr>
        <a:xfrm>
          <a:off x="4019508" y="1547347"/>
          <a:ext cx="1781216" cy="243585"/>
        </a:xfrm>
        <a:custGeom>
          <a:avLst/>
          <a:gdLst/>
          <a:ahLst/>
          <a:cxnLst/>
          <a:rect l="0" t="0" r="0" b="0"/>
          <a:pathLst>
            <a:path>
              <a:moveTo>
                <a:pt x="1781216" y="0"/>
              </a:moveTo>
              <a:lnTo>
                <a:pt x="1781216" y="121792"/>
              </a:lnTo>
              <a:lnTo>
                <a:pt x="0" y="121792"/>
              </a:lnTo>
              <a:lnTo>
                <a:pt x="0" y="24358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3562786" y="1790933"/>
          <a:ext cx="913444" cy="60896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 dirty="0"/>
            <a:t>Commas</a:t>
          </a:r>
        </a:p>
      </dsp:txBody>
      <dsp:txXfrm>
        <a:off x="3580622" y="1808769"/>
        <a:ext cx="877772" cy="573290"/>
      </dsp:txXfrm>
    </dsp:sp>
    <dsp:sp modelId="{10DBA64D-3956-41B1-B013-E9FBA131F749}">
      <dsp:nvSpPr>
        <dsp:cNvPr id="0" name=""/>
        <dsp:cNvSpPr/>
      </dsp:nvSpPr>
      <dsp:spPr>
        <a:xfrm>
          <a:off x="5206986" y="1547347"/>
          <a:ext cx="593738" cy="243585"/>
        </a:xfrm>
        <a:custGeom>
          <a:avLst/>
          <a:gdLst/>
          <a:ahLst/>
          <a:cxnLst/>
          <a:rect l="0" t="0" r="0" b="0"/>
          <a:pathLst>
            <a:path>
              <a:moveTo>
                <a:pt x="593738" y="0"/>
              </a:moveTo>
              <a:lnTo>
                <a:pt x="593738" y="121792"/>
              </a:lnTo>
              <a:lnTo>
                <a:pt x="0" y="121792"/>
              </a:lnTo>
              <a:lnTo>
                <a:pt x="0" y="24358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4750264" y="1790933"/>
          <a:ext cx="913444" cy="60896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 dirty="0"/>
            <a:t>Inverted commas</a:t>
          </a:r>
        </a:p>
      </dsp:txBody>
      <dsp:txXfrm>
        <a:off x="4768100" y="1808769"/>
        <a:ext cx="877772" cy="573290"/>
      </dsp:txXfrm>
    </dsp:sp>
    <dsp:sp modelId="{F54BE747-CB2A-406E-A4E3-D0F82754B34A}">
      <dsp:nvSpPr>
        <dsp:cNvPr id="0" name=""/>
        <dsp:cNvSpPr/>
      </dsp:nvSpPr>
      <dsp:spPr>
        <a:xfrm>
          <a:off x="5800725" y="1547347"/>
          <a:ext cx="593738" cy="24358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1792"/>
              </a:lnTo>
              <a:lnTo>
                <a:pt x="593738" y="121792"/>
              </a:lnTo>
              <a:lnTo>
                <a:pt x="593738" y="24358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D8DAB5A-6E0D-412F-964C-0138F0C968A7}">
      <dsp:nvSpPr>
        <dsp:cNvPr id="0" name=""/>
        <dsp:cNvSpPr/>
      </dsp:nvSpPr>
      <dsp:spPr>
        <a:xfrm>
          <a:off x="5937741" y="1790933"/>
          <a:ext cx="913444" cy="60896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 dirty="0"/>
            <a:t>Parentheses</a:t>
          </a:r>
        </a:p>
      </dsp:txBody>
      <dsp:txXfrm>
        <a:off x="5955577" y="1808769"/>
        <a:ext cx="877772" cy="573290"/>
      </dsp:txXfrm>
    </dsp:sp>
    <dsp:sp modelId="{D25B9861-18A2-450E-AB77-797F980AA958}">
      <dsp:nvSpPr>
        <dsp:cNvPr id="0" name=""/>
        <dsp:cNvSpPr/>
      </dsp:nvSpPr>
      <dsp:spPr>
        <a:xfrm>
          <a:off x="5800725" y="1547347"/>
          <a:ext cx="1781216" cy="24358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1792"/>
              </a:lnTo>
              <a:lnTo>
                <a:pt x="1781216" y="121792"/>
              </a:lnTo>
              <a:lnTo>
                <a:pt x="1781216" y="24358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B8C2F4C-0D15-4463-82E1-1512702D0F4D}">
      <dsp:nvSpPr>
        <dsp:cNvPr id="0" name=""/>
        <dsp:cNvSpPr/>
      </dsp:nvSpPr>
      <dsp:spPr>
        <a:xfrm>
          <a:off x="7125219" y="1790933"/>
          <a:ext cx="913444" cy="60896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 dirty="0"/>
            <a:t>Bullet points</a:t>
          </a:r>
        </a:p>
      </dsp:txBody>
      <dsp:txXfrm>
        <a:off x="7143055" y="1808769"/>
        <a:ext cx="877772" cy="573290"/>
      </dsp:txXfrm>
    </dsp:sp>
    <dsp:sp modelId="{664A4EAE-B87D-4940-8EBA-C1799DB812C8}">
      <dsp:nvSpPr>
        <dsp:cNvPr id="0" name=""/>
        <dsp:cNvSpPr/>
      </dsp:nvSpPr>
      <dsp:spPr>
        <a:xfrm>
          <a:off x="5800725" y="1547347"/>
          <a:ext cx="2968693" cy="24358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1792"/>
              </a:lnTo>
              <a:lnTo>
                <a:pt x="2968693" y="121792"/>
              </a:lnTo>
              <a:lnTo>
                <a:pt x="2968693" y="24358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9C1C177-5451-4C4A-9214-ADD5711A5019}">
      <dsp:nvSpPr>
        <dsp:cNvPr id="0" name=""/>
        <dsp:cNvSpPr/>
      </dsp:nvSpPr>
      <dsp:spPr>
        <a:xfrm>
          <a:off x="8312696" y="1790933"/>
          <a:ext cx="913444" cy="60896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 dirty="0"/>
            <a:t>Hyphens</a:t>
          </a:r>
        </a:p>
      </dsp:txBody>
      <dsp:txXfrm>
        <a:off x="8330532" y="1808769"/>
        <a:ext cx="877772" cy="573290"/>
      </dsp:txXfrm>
    </dsp:sp>
    <dsp:sp modelId="{72FFF0CF-BA15-490B-A22C-A336A75FDEC2}">
      <dsp:nvSpPr>
        <dsp:cNvPr id="0" name=""/>
        <dsp:cNvSpPr/>
      </dsp:nvSpPr>
      <dsp:spPr>
        <a:xfrm>
          <a:off x="5800725" y="1547347"/>
          <a:ext cx="4156171" cy="24358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1792"/>
              </a:lnTo>
              <a:lnTo>
                <a:pt x="4156171" y="121792"/>
              </a:lnTo>
              <a:lnTo>
                <a:pt x="4156171" y="24358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77FEAA7-C7A0-4299-8937-2B9B25B781B4}">
      <dsp:nvSpPr>
        <dsp:cNvPr id="0" name=""/>
        <dsp:cNvSpPr/>
      </dsp:nvSpPr>
      <dsp:spPr>
        <a:xfrm>
          <a:off x="9500174" y="1790933"/>
          <a:ext cx="913444" cy="60896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 dirty="0"/>
            <a:t>Ellipses</a:t>
          </a:r>
        </a:p>
      </dsp:txBody>
      <dsp:txXfrm>
        <a:off x="9518010" y="1808769"/>
        <a:ext cx="877772" cy="573290"/>
      </dsp:txXfrm>
    </dsp:sp>
    <dsp:sp modelId="{41174007-55A6-4C70-A27F-451FD1851690}">
      <dsp:nvSpPr>
        <dsp:cNvPr id="0" name=""/>
        <dsp:cNvSpPr/>
      </dsp:nvSpPr>
      <dsp:spPr>
        <a:xfrm>
          <a:off x="5800725" y="1547347"/>
          <a:ext cx="5343648" cy="24358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1792"/>
              </a:lnTo>
              <a:lnTo>
                <a:pt x="5343648" y="121792"/>
              </a:lnTo>
              <a:lnTo>
                <a:pt x="5343648" y="24358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3AEFC07-AC78-49F7-AB4D-533AE95596B3}">
      <dsp:nvSpPr>
        <dsp:cNvPr id="0" name=""/>
        <dsp:cNvSpPr/>
      </dsp:nvSpPr>
      <dsp:spPr>
        <a:xfrm>
          <a:off x="10687651" y="1790933"/>
          <a:ext cx="913444" cy="608962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 dirty="0"/>
            <a:t>Separate Clauses</a:t>
          </a:r>
        </a:p>
      </dsp:txBody>
      <dsp:txXfrm>
        <a:off x="10705487" y="1808769"/>
        <a:ext cx="877772" cy="57329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40855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184785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40749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38367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174804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40749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38367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2468755" y="2174804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40749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38367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4894642" y="2174804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40749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38367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174804"/>
        <a:ext cx="2250547" cy="117117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208632"/>
        <a:ext cx="2250547" cy="117117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Where things are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208632"/>
        <a:ext cx="2250547" cy="117117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Where things are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Helps readers</a:t>
          </a:r>
        </a:p>
      </dsp:txBody>
      <dsp:txXfrm>
        <a:off x="7658940" y="2208632"/>
        <a:ext cx="2250547" cy="1171170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5046452" y="1089535"/>
          <a:ext cx="1651419" cy="616462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 dirty="0"/>
            <a:t>Punctuation</a:t>
          </a:r>
        </a:p>
      </dsp:txBody>
      <dsp:txXfrm>
        <a:off x="5064508" y="1107591"/>
        <a:ext cx="1615307" cy="580350"/>
      </dsp:txXfrm>
    </dsp:sp>
    <dsp:sp modelId="{76649846-3BC9-4AF2-8EFB-EFB494F8B5B0}">
      <dsp:nvSpPr>
        <dsp:cNvPr id="0" name=""/>
        <dsp:cNvSpPr/>
      </dsp:nvSpPr>
      <dsp:spPr>
        <a:xfrm>
          <a:off x="462705" y="1705998"/>
          <a:ext cx="5409457" cy="246584"/>
        </a:xfrm>
        <a:custGeom>
          <a:avLst/>
          <a:gdLst/>
          <a:ahLst/>
          <a:cxnLst/>
          <a:rect l="0" t="0" r="0" b="0"/>
          <a:pathLst>
            <a:path>
              <a:moveTo>
                <a:pt x="5409457" y="0"/>
              </a:moveTo>
              <a:lnTo>
                <a:pt x="5409457" y="123292"/>
              </a:lnTo>
              <a:lnTo>
                <a:pt x="0" y="123292"/>
              </a:lnTo>
              <a:lnTo>
                <a:pt x="0" y="24658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358" y="1952582"/>
          <a:ext cx="924693" cy="616462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/>
            <a:t>Capital letters</a:t>
          </a:r>
        </a:p>
      </dsp:txBody>
      <dsp:txXfrm>
        <a:off x="18414" y="1970638"/>
        <a:ext cx="888581" cy="580350"/>
      </dsp:txXfrm>
    </dsp:sp>
    <dsp:sp modelId="{A7E49D6C-8376-4BDE-82B8-9FE98A4C9DCF}">
      <dsp:nvSpPr>
        <dsp:cNvPr id="0" name=""/>
        <dsp:cNvSpPr/>
      </dsp:nvSpPr>
      <dsp:spPr>
        <a:xfrm>
          <a:off x="1664806" y="1705998"/>
          <a:ext cx="4207355" cy="246584"/>
        </a:xfrm>
        <a:custGeom>
          <a:avLst/>
          <a:gdLst/>
          <a:ahLst/>
          <a:cxnLst/>
          <a:rect l="0" t="0" r="0" b="0"/>
          <a:pathLst>
            <a:path>
              <a:moveTo>
                <a:pt x="4207355" y="0"/>
              </a:moveTo>
              <a:lnTo>
                <a:pt x="4207355" y="123292"/>
              </a:lnTo>
              <a:lnTo>
                <a:pt x="0" y="123292"/>
              </a:lnTo>
              <a:lnTo>
                <a:pt x="0" y="24658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1202460" y="1952582"/>
          <a:ext cx="924693" cy="61646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 dirty="0"/>
            <a:t>End of sentence</a:t>
          </a:r>
        </a:p>
      </dsp:txBody>
      <dsp:txXfrm>
        <a:off x="1220516" y="1970638"/>
        <a:ext cx="888581" cy="580350"/>
      </dsp:txXfrm>
    </dsp:sp>
    <dsp:sp modelId="{D36C7C8D-7076-4EE3-A6EB-D9AFDACFC097}">
      <dsp:nvSpPr>
        <dsp:cNvPr id="0" name=""/>
        <dsp:cNvSpPr/>
      </dsp:nvSpPr>
      <dsp:spPr>
        <a:xfrm>
          <a:off x="2866908" y="1705998"/>
          <a:ext cx="3005254" cy="246584"/>
        </a:xfrm>
        <a:custGeom>
          <a:avLst/>
          <a:gdLst/>
          <a:ahLst/>
          <a:cxnLst/>
          <a:rect l="0" t="0" r="0" b="0"/>
          <a:pathLst>
            <a:path>
              <a:moveTo>
                <a:pt x="3005254" y="0"/>
              </a:moveTo>
              <a:lnTo>
                <a:pt x="3005254" y="123292"/>
              </a:lnTo>
              <a:lnTo>
                <a:pt x="0" y="123292"/>
              </a:lnTo>
              <a:lnTo>
                <a:pt x="0" y="24658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DDE2BDC-CE0A-49AF-86FB-F24B7991291D}">
      <dsp:nvSpPr>
        <dsp:cNvPr id="0" name=""/>
        <dsp:cNvSpPr/>
      </dsp:nvSpPr>
      <dsp:spPr>
        <a:xfrm>
          <a:off x="2404561" y="1952582"/>
          <a:ext cx="924693" cy="61646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 dirty="0"/>
            <a:t>Apostrophes</a:t>
          </a:r>
        </a:p>
      </dsp:txBody>
      <dsp:txXfrm>
        <a:off x="2422617" y="1970638"/>
        <a:ext cx="888581" cy="580350"/>
      </dsp:txXfrm>
    </dsp:sp>
    <dsp:sp modelId="{63F438D0-A326-4EF9-85CF-14316A65445F}">
      <dsp:nvSpPr>
        <dsp:cNvPr id="0" name=""/>
        <dsp:cNvSpPr/>
      </dsp:nvSpPr>
      <dsp:spPr>
        <a:xfrm>
          <a:off x="4069010" y="1705998"/>
          <a:ext cx="1803152" cy="246584"/>
        </a:xfrm>
        <a:custGeom>
          <a:avLst/>
          <a:gdLst/>
          <a:ahLst/>
          <a:cxnLst/>
          <a:rect l="0" t="0" r="0" b="0"/>
          <a:pathLst>
            <a:path>
              <a:moveTo>
                <a:pt x="1803152" y="0"/>
              </a:moveTo>
              <a:lnTo>
                <a:pt x="1803152" y="123292"/>
              </a:lnTo>
              <a:lnTo>
                <a:pt x="0" y="123292"/>
              </a:lnTo>
              <a:lnTo>
                <a:pt x="0" y="24658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004C572-F784-43D3-8E6F-0F50FB34D745}">
      <dsp:nvSpPr>
        <dsp:cNvPr id="0" name=""/>
        <dsp:cNvSpPr/>
      </dsp:nvSpPr>
      <dsp:spPr>
        <a:xfrm>
          <a:off x="3606663" y="1952582"/>
          <a:ext cx="924693" cy="61646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 dirty="0"/>
            <a:t>Commas</a:t>
          </a:r>
        </a:p>
      </dsp:txBody>
      <dsp:txXfrm>
        <a:off x="3624719" y="1970638"/>
        <a:ext cx="888581" cy="580350"/>
      </dsp:txXfrm>
    </dsp:sp>
    <dsp:sp modelId="{EFDCDFAB-B67C-400E-AF8C-AF531BC471BC}">
      <dsp:nvSpPr>
        <dsp:cNvPr id="0" name=""/>
        <dsp:cNvSpPr/>
      </dsp:nvSpPr>
      <dsp:spPr>
        <a:xfrm>
          <a:off x="5271111" y="1705998"/>
          <a:ext cx="601050" cy="246584"/>
        </a:xfrm>
        <a:custGeom>
          <a:avLst/>
          <a:gdLst/>
          <a:ahLst/>
          <a:cxnLst/>
          <a:rect l="0" t="0" r="0" b="0"/>
          <a:pathLst>
            <a:path>
              <a:moveTo>
                <a:pt x="601050" y="0"/>
              </a:moveTo>
              <a:lnTo>
                <a:pt x="601050" y="123292"/>
              </a:lnTo>
              <a:lnTo>
                <a:pt x="0" y="123292"/>
              </a:lnTo>
              <a:lnTo>
                <a:pt x="0" y="24658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E014805-FA51-41BD-9A7F-FF2676B32954}">
      <dsp:nvSpPr>
        <dsp:cNvPr id="0" name=""/>
        <dsp:cNvSpPr/>
      </dsp:nvSpPr>
      <dsp:spPr>
        <a:xfrm>
          <a:off x="4808764" y="1952582"/>
          <a:ext cx="924693" cy="61646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 dirty="0"/>
            <a:t>Inverted commas</a:t>
          </a:r>
        </a:p>
      </dsp:txBody>
      <dsp:txXfrm>
        <a:off x="4826820" y="1970638"/>
        <a:ext cx="888581" cy="580350"/>
      </dsp:txXfrm>
    </dsp:sp>
    <dsp:sp modelId="{F226407F-991C-4704-BCC3-5115BD3EB2BC}">
      <dsp:nvSpPr>
        <dsp:cNvPr id="0" name=""/>
        <dsp:cNvSpPr/>
      </dsp:nvSpPr>
      <dsp:spPr>
        <a:xfrm>
          <a:off x="5872162" y="1705998"/>
          <a:ext cx="601050" cy="24658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3292"/>
              </a:lnTo>
              <a:lnTo>
                <a:pt x="601050" y="123292"/>
              </a:lnTo>
              <a:lnTo>
                <a:pt x="601050" y="24658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4A49BA7-600B-4571-9531-1616882BD933}">
      <dsp:nvSpPr>
        <dsp:cNvPr id="0" name=""/>
        <dsp:cNvSpPr/>
      </dsp:nvSpPr>
      <dsp:spPr>
        <a:xfrm>
          <a:off x="6010866" y="1952582"/>
          <a:ext cx="924693" cy="61646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 dirty="0"/>
            <a:t>Parentheses</a:t>
          </a:r>
        </a:p>
      </dsp:txBody>
      <dsp:txXfrm>
        <a:off x="6028922" y="1970638"/>
        <a:ext cx="888581" cy="580350"/>
      </dsp:txXfrm>
    </dsp:sp>
    <dsp:sp modelId="{CE5FCCDA-7690-41FB-B3B8-6326A430F925}">
      <dsp:nvSpPr>
        <dsp:cNvPr id="0" name=""/>
        <dsp:cNvSpPr/>
      </dsp:nvSpPr>
      <dsp:spPr>
        <a:xfrm>
          <a:off x="5872162" y="1705998"/>
          <a:ext cx="1803152" cy="24658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3292"/>
              </a:lnTo>
              <a:lnTo>
                <a:pt x="1803152" y="123292"/>
              </a:lnTo>
              <a:lnTo>
                <a:pt x="1803152" y="24658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EC9270E-FBC8-4511-B880-2DB35072BBBE}">
      <dsp:nvSpPr>
        <dsp:cNvPr id="0" name=""/>
        <dsp:cNvSpPr/>
      </dsp:nvSpPr>
      <dsp:spPr>
        <a:xfrm>
          <a:off x="7212968" y="1952582"/>
          <a:ext cx="924693" cy="61646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 dirty="0"/>
            <a:t>Bullet points</a:t>
          </a:r>
        </a:p>
      </dsp:txBody>
      <dsp:txXfrm>
        <a:off x="7231024" y="1970638"/>
        <a:ext cx="888581" cy="580350"/>
      </dsp:txXfrm>
    </dsp:sp>
    <dsp:sp modelId="{10E1A924-8714-4303-A5C7-6A97C1D00388}">
      <dsp:nvSpPr>
        <dsp:cNvPr id="0" name=""/>
        <dsp:cNvSpPr/>
      </dsp:nvSpPr>
      <dsp:spPr>
        <a:xfrm>
          <a:off x="5872162" y="1705998"/>
          <a:ext cx="3005254" cy="24658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3292"/>
              </a:lnTo>
              <a:lnTo>
                <a:pt x="3005254" y="123292"/>
              </a:lnTo>
              <a:lnTo>
                <a:pt x="3005254" y="24658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4E0E6C7-B0BC-4E58-AA61-D28A4103525D}">
      <dsp:nvSpPr>
        <dsp:cNvPr id="0" name=""/>
        <dsp:cNvSpPr/>
      </dsp:nvSpPr>
      <dsp:spPr>
        <a:xfrm>
          <a:off x="8415069" y="1952582"/>
          <a:ext cx="924693" cy="61646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 dirty="0"/>
            <a:t>Hyphens</a:t>
          </a:r>
        </a:p>
      </dsp:txBody>
      <dsp:txXfrm>
        <a:off x="8433125" y="1970638"/>
        <a:ext cx="888581" cy="580350"/>
      </dsp:txXfrm>
    </dsp:sp>
    <dsp:sp modelId="{E859FA50-43F9-487A-9257-20C03536736C}">
      <dsp:nvSpPr>
        <dsp:cNvPr id="0" name=""/>
        <dsp:cNvSpPr/>
      </dsp:nvSpPr>
      <dsp:spPr>
        <a:xfrm>
          <a:off x="5872162" y="1705998"/>
          <a:ext cx="4207355" cy="24658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3292"/>
              </a:lnTo>
              <a:lnTo>
                <a:pt x="4207355" y="123292"/>
              </a:lnTo>
              <a:lnTo>
                <a:pt x="4207355" y="24658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420522A-2556-4EDB-8CEE-6203BEE52CF6}">
      <dsp:nvSpPr>
        <dsp:cNvPr id="0" name=""/>
        <dsp:cNvSpPr/>
      </dsp:nvSpPr>
      <dsp:spPr>
        <a:xfrm>
          <a:off x="9617171" y="1952582"/>
          <a:ext cx="924693" cy="61646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 dirty="0"/>
            <a:t>Ellipses</a:t>
          </a:r>
        </a:p>
      </dsp:txBody>
      <dsp:txXfrm>
        <a:off x="9635227" y="1970638"/>
        <a:ext cx="888581" cy="580350"/>
      </dsp:txXfrm>
    </dsp:sp>
    <dsp:sp modelId="{2AB05D2E-4CB8-45BE-88EC-E589044466A5}">
      <dsp:nvSpPr>
        <dsp:cNvPr id="0" name=""/>
        <dsp:cNvSpPr/>
      </dsp:nvSpPr>
      <dsp:spPr>
        <a:xfrm>
          <a:off x="5872162" y="1705998"/>
          <a:ext cx="5409457" cy="24658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3292"/>
              </a:lnTo>
              <a:lnTo>
                <a:pt x="5409457" y="123292"/>
              </a:lnTo>
              <a:lnTo>
                <a:pt x="5409457" y="24658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27EADA8-5BA6-4384-B354-EBE4524EE1AA}">
      <dsp:nvSpPr>
        <dsp:cNvPr id="0" name=""/>
        <dsp:cNvSpPr/>
      </dsp:nvSpPr>
      <dsp:spPr>
        <a:xfrm>
          <a:off x="10819273" y="1952582"/>
          <a:ext cx="924693" cy="61646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/>
            <a:t>Separate </a:t>
          </a:r>
          <a:r>
            <a:rPr lang="en-GB" sz="1050" kern="1200" dirty="0"/>
            <a:t>Clauses</a:t>
          </a:r>
        </a:p>
      </dsp:txBody>
      <dsp:txXfrm>
        <a:off x="10837329" y="1970638"/>
        <a:ext cx="888581" cy="580350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5934265" y="721269"/>
          <a:ext cx="795021" cy="53001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 dirty="0"/>
            <a:t>Punctuation </a:t>
          </a:r>
        </a:p>
      </dsp:txBody>
      <dsp:txXfrm>
        <a:off x="5949789" y="736793"/>
        <a:ext cx="763973" cy="498966"/>
      </dsp:txXfrm>
    </dsp:sp>
    <dsp:sp modelId="{76649846-3BC9-4AF2-8EFB-EFB494F8B5B0}">
      <dsp:nvSpPr>
        <dsp:cNvPr id="0" name=""/>
        <dsp:cNvSpPr/>
      </dsp:nvSpPr>
      <dsp:spPr>
        <a:xfrm>
          <a:off x="1436115" y="1251283"/>
          <a:ext cx="4895661" cy="212005"/>
        </a:xfrm>
        <a:custGeom>
          <a:avLst/>
          <a:gdLst/>
          <a:ahLst/>
          <a:cxnLst/>
          <a:rect l="0" t="0" r="0" b="0"/>
          <a:pathLst>
            <a:path>
              <a:moveTo>
                <a:pt x="4895661" y="0"/>
              </a:moveTo>
              <a:lnTo>
                <a:pt x="4895661" y="106002"/>
              </a:lnTo>
              <a:lnTo>
                <a:pt x="0" y="106002"/>
              </a:lnTo>
              <a:lnTo>
                <a:pt x="0" y="21200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1038604" y="1463288"/>
          <a:ext cx="795021" cy="530014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 dirty="0"/>
            <a:t>Capital letters </a:t>
          </a:r>
        </a:p>
      </dsp:txBody>
      <dsp:txXfrm>
        <a:off x="1054128" y="1478812"/>
        <a:ext cx="763973" cy="498966"/>
      </dsp:txXfrm>
    </dsp:sp>
    <dsp:sp modelId="{D36B859B-AC7C-42A8-8CF0-D4FB726F640B}">
      <dsp:nvSpPr>
        <dsp:cNvPr id="0" name=""/>
        <dsp:cNvSpPr/>
      </dsp:nvSpPr>
      <dsp:spPr>
        <a:xfrm>
          <a:off x="402587" y="1993303"/>
          <a:ext cx="1033527" cy="212005"/>
        </a:xfrm>
        <a:custGeom>
          <a:avLst/>
          <a:gdLst/>
          <a:ahLst/>
          <a:cxnLst/>
          <a:rect l="0" t="0" r="0" b="0"/>
          <a:pathLst>
            <a:path>
              <a:moveTo>
                <a:pt x="1033527" y="0"/>
              </a:moveTo>
              <a:lnTo>
                <a:pt x="1033527" y="106002"/>
              </a:lnTo>
              <a:lnTo>
                <a:pt x="0" y="106002"/>
              </a:lnTo>
              <a:lnTo>
                <a:pt x="0" y="212005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9183FBA-321E-493B-85F7-5E91C5745348}">
      <dsp:nvSpPr>
        <dsp:cNvPr id="0" name=""/>
        <dsp:cNvSpPr/>
      </dsp:nvSpPr>
      <dsp:spPr>
        <a:xfrm>
          <a:off x="5076" y="2205308"/>
          <a:ext cx="795021" cy="53001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 dirty="0"/>
            <a:t>Proper nouns</a:t>
          </a:r>
        </a:p>
      </dsp:txBody>
      <dsp:txXfrm>
        <a:off x="20600" y="2220832"/>
        <a:ext cx="763973" cy="498966"/>
      </dsp:txXfrm>
    </dsp:sp>
    <dsp:sp modelId="{E3DF7CFD-D769-4DF5-BCB4-4DF4842B8191}">
      <dsp:nvSpPr>
        <dsp:cNvPr id="0" name=""/>
        <dsp:cNvSpPr/>
      </dsp:nvSpPr>
      <dsp:spPr>
        <a:xfrm>
          <a:off x="1390395" y="1993303"/>
          <a:ext cx="91440" cy="212005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12005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CF7CD56-C36C-4C62-8A00-67E800284773}">
      <dsp:nvSpPr>
        <dsp:cNvPr id="0" name=""/>
        <dsp:cNvSpPr/>
      </dsp:nvSpPr>
      <dsp:spPr>
        <a:xfrm>
          <a:off x="1038604" y="2205308"/>
          <a:ext cx="795021" cy="53001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 dirty="0"/>
            <a:t>Personal Pronoun I</a:t>
          </a:r>
        </a:p>
      </dsp:txBody>
      <dsp:txXfrm>
        <a:off x="1054128" y="2220832"/>
        <a:ext cx="763973" cy="498966"/>
      </dsp:txXfrm>
    </dsp:sp>
    <dsp:sp modelId="{2166EF52-ABC4-484B-9863-5246B7D69BBE}">
      <dsp:nvSpPr>
        <dsp:cNvPr id="0" name=""/>
        <dsp:cNvSpPr/>
      </dsp:nvSpPr>
      <dsp:spPr>
        <a:xfrm>
          <a:off x="1436115" y="1993303"/>
          <a:ext cx="1033527" cy="21200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06002"/>
              </a:lnTo>
              <a:lnTo>
                <a:pt x="1033527" y="106002"/>
              </a:lnTo>
              <a:lnTo>
                <a:pt x="1033527" y="212005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4CC5552-08E7-4750-B24C-2F2E594A9BB9}">
      <dsp:nvSpPr>
        <dsp:cNvPr id="0" name=""/>
        <dsp:cNvSpPr/>
      </dsp:nvSpPr>
      <dsp:spPr>
        <a:xfrm>
          <a:off x="2072132" y="2205308"/>
          <a:ext cx="795021" cy="53001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 dirty="0"/>
            <a:t>Start of sentences</a:t>
          </a:r>
        </a:p>
      </dsp:txBody>
      <dsp:txXfrm>
        <a:off x="2087656" y="2220832"/>
        <a:ext cx="763973" cy="498966"/>
      </dsp:txXfrm>
    </dsp:sp>
    <dsp:sp modelId="{A7E49D6C-8376-4BDE-82B8-9FE98A4C9DCF}">
      <dsp:nvSpPr>
        <dsp:cNvPr id="0" name=""/>
        <dsp:cNvSpPr/>
      </dsp:nvSpPr>
      <dsp:spPr>
        <a:xfrm>
          <a:off x="2469642" y="1251283"/>
          <a:ext cx="3862133" cy="212005"/>
        </a:xfrm>
        <a:custGeom>
          <a:avLst/>
          <a:gdLst/>
          <a:ahLst/>
          <a:cxnLst/>
          <a:rect l="0" t="0" r="0" b="0"/>
          <a:pathLst>
            <a:path>
              <a:moveTo>
                <a:pt x="3862133" y="0"/>
              </a:moveTo>
              <a:lnTo>
                <a:pt x="3862133" y="106002"/>
              </a:lnTo>
              <a:lnTo>
                <a:pt x="0" y="106002"/>
              </a:lnTo>
              <a:lnTo>
                <a:pt x="0" y="21200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2072132" y="1463288"/>
          <a:ext cx="795021" cy="53001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 dirty="0"/>
            <a:t>End of sentence</a:t>
          </a:r>
        </a:p>
      </dsp:txBody>
      <dsp:txXfrm>
        <a:off x="2087656" y="1478812"/>
        <a:ext cx="763973" cy="498966"/>
      </dsp:txXfrm>
    </dsp:sp>
    <dsp:sp modelId="{558369AB-D576-453C-818D-CCBCA4C440D7}">
      <dsp:nvSpPr>
        <dsp:cNvPr id="0" name=""/>
        <dsp:cNvSpPr/>
      </dsp:nvSpPr>
      <dsp:spPr>
        <a:xfrm>
          <a:off x="3676127" y="1251283"/>
          <a:ext cx="2655649" cy="212005"/>
        </a:xfrm>
        <a:custGeom>
          <a:avLst/>
          <a:gdLst/>
          <a:ahLst/>
          <a:cxnLst/>
          <a:rect l="0" t="0" r="0" b="0"/>
          <a:pathLst>
            <a:path>
              <a:moveTo>
                <a:pt x="2655649" y="0"/>
              </a:moveTo>
              <a:lnTo>
                <a:pt x="2655649" y="106002"/>
              </a:lnTo>
              <a:lnTo>
                <a:pt x="0" y="106002"/>
              </a:lnTo>
              <a:lnTo>
                <a:pt x="0" y="21200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3105659" y="1463288"/>
          <a:ext cx="1140934" cy="53001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 dirty="0"/>
            <a:t>Apostrophes</a:t>
          </a:r>
        </a:p>
      </dsp:txBody>
      <dsp:txXfrm>
        <a:off x="3121183" y="1478812"/>
        <a:ext cx="1109886" cy="498966"/>
      </dsp:txXfrm>
    </dsp:sp>
    <dsp:sp modelId="{2D6BC137-2FB4-41C4-8CC1-134FB3F4DDCC}">
      <dsp:nvSpPr>
        <dsp:cNvPr id="0" name=""/>
        <dsp:cNvSpPr/>
      </dsp:nvSpPr>
      <dsp:spPr>
        <a:xfrm>
          <a:off x="4882611" y="1251283"/>
          <a:ext cx="1449164" cy="212005"/>
        </a:xfrm>
        <a:custGeom>
          <a:avLst/>
          <a:gdLst/>
          <a:ahLst/>
          <a:cxnLst/>
          <a:rect l="0" t="0" r="0" b="0"/>
          <a:pathLst>
            <a:path>
              <a:moveTo>
                <a:pt x="1449164" y="0"/>
              </a:moveTo>
              <a:lnTo>
                <a:pt x="1449164" y="106002"/>
              </a:lnTo>
              <a:lnTo>
                <a:pt x="0" y="106002"/>
              </a:lnTo>
              <a:lnTo>
                <a:pt x="0" y="21200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4485100" y="1463288"/>
          <a:ext cx="795021" cy="53001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 dirty="0"/>
            <a:t>Commas</a:t>
          </a:r>
        </a:p>
      </dsp:txBody>
      <dsp:txXfrm>
        <a:off x="4500624" y="1478812"/>
        <a:ext cx="763973" cy="498966"/>
      </dsp:txXfrm>
    </dsp:sp>
    <dsp:sp modelId="{10DBA64D-3956-41B1-B013-E9FBA131F749}">
      <dsp:nvSpPr>
        <dsp:cNvPr id="0" name=""/>
        <dsp:cNvSpPr/>
      </dsp:nvSpPr>
      <dsp:spPr>
        <a:xfrm>
          <a:off x="5916139" y="1251283"/>
          <a:ext cx="415637" cy="212005"/>
        </a:xfrm>
        <a:custGeom>
          <a:avLst/>
          <a:gdLst/>
          <a:ahLst/>
          <a:cxnLst/>
          <a:rect l="0" t="0" r="0" b="0"/>
          <a:pathLst>
            <a:path>
              <a:moveTo>
                <a:pt x="415637" y="0"/>
              </a:moveTo>
              <a:lnTo>
                <a:pt x="415637" y="106002"/>
              </a:lnTo>
              <a:lnTo>
                <a:pt x="0" y="106002"/>
              </a:lnTo>
              <a:lnTo>
                <a:pt x="0" y="21200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5518628" y="1463288"/>
          <a:ext cx="795021" cy="53001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 dirty="0"/>
            <a:t>Inverted commas</a:t>
          </a:r>
        </a:p>
      </dsp:txBody>
      <dsp:txXfrm>
        <a:off x="5534152" y="1478812"/>
        <a:ext cx="763973" cy="498966"/>
      </dsp:txXfrm>
    </dsp:sp>
    <dsp:sp modelId="{EA039C0D-1283-40D3-AF04-F5A74DB1B2C8}">
      <dsp:nvSpPr>
        <dsp:cNvPr id="0" name=""/>
        <dsp:cNvSpPr/>
      </dsp:nvSpPr>
      <dsp:spPr>
        <a:xfrm>
          <a:off x="6331776" y="1251283"/>
          <a:ext cx="689720" cy="21200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06002"/>
              </a:lnTo>
              <a:lnTo>
                <a:pt x="689720" y="106002"/>
              </a:lnTo>
              <a:lnTo>
                <a:pt x="689720" y="21200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1D22568-2224-4340-A9FE-8A7A86D3ECD3}">
      <dsp:nvSpPr>
        <dsp:cNvPr id="0" name=""/>
        <dsp:cNvSpPr/>
      </dsp:nvSpPr>
      <dsp:spPr>
        <a:xfrm>
          <a:off x="6552156" y="1463288"/>
          <a:ext cx="938681" cy="53001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 dirty="0"/>
            <a:t>Parentheses</a:t>
          </a:r>
        </a:p>
      </dsp:txBody>
      <dsp:txXfrm>
        <a:off x="6567680" y="1478812"/>
        <a:ext cx="907633" cy="498966"/>
      </dsp:txXfrm>
    </dsp:sp>
    <dsp:sp modelId="{45AC7715-CBAB-488B-8115-EE76B15D1FE1}">
      <dsp:nvSpPr>
        <dsp:cNvPr id="0" name=""/>
        <dsp:cNvSpPr/>
      </dsp:nvSpPr>
      <dsp:spPr>
        <a:xfrm>
          <a:off x="6331776" y="1251283"/>
          <a:ext cx="1795078" cy="21200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06002"/>
              </a:lnTo>
              <a:lnTo>
                <a:pt x="1795078" y="106002"/>
              </a:lnTo>
              <a:lnTo>
                <a:pt x="1795078" y="21200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0737C7F-D3BF-4DBE-9A78-4F5DFF69D6DA}">
      <dsp:nvSpPr>
        <dsp:cNvPr id="0" name=""/>
        <dsp:cNvSpPr/>
      </dsp:nvSpPr>
      <dsp:spPr>
        <a:xfrm>
          <a:off x="7729344" y="1463288"/>
          <a:ext cx="795021" cy="53001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 dirty="0"/>
            <a:t>Bullet points</a:t>
          </a:r>
        </a:p>
      </dsp:txBody>
      <dsp:txXfrm>
        <a:off x="7744868" y="1478812"/>
        <a:ext cx="763973" cy="498966"/>
      </dsp:txXfrm>
    </dsp:sp>
    <dsp:sp modelId="{79742B90-EBA0-4B1F-990D-4C05BB722547}">
      <dsp:nvSpPr>
        <dsp:cNvPr id="0" name=""/>
        <dsp:cNvSpPr/>
      </dsp:nvSpPr>
      <dsp:spPr>
        <a:xfrm>
          <a:off x="6331776" y="1251283"/>
          <a:ext cx="2828606" cy="21200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06002"/>
              </a:lnTo>
              <a:lnTo>
                <a:pt x="2828606" y="106002"/>
              </a:lnTo>
              <a:lnTo>
                <a:pt x="2828606" y="21200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A3F217A-E694-41A6-A953-917FE04ED9E8}">
      <dsp:nvSpPr>
        <dsp:cNvPr id="0" name=""/>
        <dsp:cNvSpPr/>
      </dsp:nvSpPr>
      <dsp:spPr>
        <a:xfrm>
          <a:off x="8762871" y="1463288"/>
          <a:ext cx="795021" cy="53001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 dirty="0"/>
            <a:t>Hyphens</a:t>
          </a:r>
        </a:p>
      </dsp:txBody>
      <dsp:txXfrm>
        <a:off x="8778395" y="1478812"/>
        <a:ext cx="763973" cy="498966"/>
      </dsp:txXfrm>
    </dsp:sp>
    <dsp:sp modelId="{D0D0DF9F-6F54-4171-9495-D270F04A18ED}">
      <dsp:nvSpPr>
        <dsp:cNvPr id="0" name=""/>
        <dsp:cNvSpPr/>
      </dsp:nvSpPr>
      <dsp:spPr>
        <a:xfrm>
          <a:off x="6331776" y="1251283"/>
          <a:ext cx="3862133" cy="21200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06002"/>
              </a:lnTo>
              <a:lnTo>
                <a:pt x="3862133" y="106002"/>
              </a:lnTo>
              <a:lnTo>
                <a:pt x="3862133" y="21200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6FE759E-4E2C-4AED-A929-6B5AF92DFAFC}">
      <dsp:nvSpPr>
        <dsp:cNvPr id="0" name=""/>
        <dsp:cNvSpPr/>
      </dsp:nvSpPr>
      <dsp:spPr>
        <a:xfrm>
          <a:off x="9796399" y="1463288"/>
          <a:ext cx="795021" cy="53001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 dirty="0"/>
            <a:t>Ellipses</a:t>
          </a:r>
        </a:p>
      </dsp:txBody>
      <dsp:txXfrm>
        <a:off x="9811923" y="1478812"/>
        <a:ext cx="763973" cy="498966"/>
      </dsp:txXfrm>
    </dsp:sp>
    <dsp:sp modelId="{3B68233A-5FA2-499E-B541-90330A0B45F1}">
      <dsp:nvSpPr>
        <dsp:cNvPr id="0" name=""/>
        <dsp:cNvSpPr/>
      </dsp:nvSpPr>
      <dsp:spPr>
        <a:xfrm>
          <a:off x="6331776" y="1251283"/>
          <a:ext cx="4895661" cy="21200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06002"/>
              </a:lnTo>
              <a:lnTo>
                <a:pt x="4895661" y="106002"/>
              </a:lnTo>
              <a:lnTo>
                <a:pt x="4895661" y="21200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152EEF1-FC58-4FE5-9A67-8B974878CBAB}">
      <dsp:nvSpPr>
        <dsp:cNvPr id="0" name=""/>
        <dsp:cNvSpPr/>
      </dsp:nvSpPr>
      <dsp:spPr>
        <a:xfrm>
          <a:off x="10829926" y="1463288"/>
          <a:ext cx="795021" cy="53001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/>
            <a:t>Separate </a:t>
          </a:r>
          <a:r>
            <a:rPr lang="en-GB" sz="1000" kern="1200" dirty="0"/>
            <a:t>Clauses</a:t>
          </a:r>
        </a:p>
      </dsp:txBody>
      <dsp:txXfrm>
        <a:off x="10845450" y="1478812"/>
        <a:ext cx="763973" cy="498966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5384853" y="476696"/>
          <a:ext cx="920426" cy="613617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 dirty="0"/>
            <a:t>Punctuation </a:t>
          </a:r>
        </a:p>
      </dsp:txBody>
      <dsp:txXfrm>
        <a:off x="5402825" y="494668"/>
        <a:ext cx="884482" cy="577673"/>
      </dsp:txXfrm>
    </dsp:sp>
    <dsp:sp modelId="{76649846-3BC9-4AF2-8EFB-EFB494F8B5B0}">
      <dsp:nvSpPr>
        <dsp:cNvPr id="0" name=""/>
        <dsp:cNvSpPr/>
      </dsp:nvSpPr>
      <dsp:spPr>
        <a:xfrm>
          <a:off x="460570" y="1090314"/>
          <a:ext cx="5384496" cy="245447"/>
        </a:xfrm>
        <a:custGeom>
          <a:avLst/>
          <a:gdLst/>
          <a:ahLst/>
          <a:cxnLst/>
          <a:rect l="0" t="0" r="0" b="0"/>
          <a:pathLst>
            <a:path>
              <a:moveTo>
                <a:pt x="5384496" y="0"/>
              </a:moveTo>
              <a:lnTo>
                <a:pt x="5384496" y="122723"/>
              </a:lnTo>
              <a:lnTo>
                <a:pt x="0" y="122723"/>
              </a:lnTo>
              <a:lnTo>
                <a:pt x="0" y="24544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356" y="1335761"/>
          <a:ext cx="920426" cy="61361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 dirty="0"/>
            <a:t>Capital letters </a:t>
          </a:r>
        </a:p>
      </dsp:txBody>
      <dsp:txXfrm>
        <a:off x="18328" y="1353733"/>
        <a:ext cx="884482" cy="577673"/>
      </dsp:txXfrm>
    </dsp:sp>
    <dsp:sp modelId="{A7E49D6C-8376-4BDE-82B8-9FE98A4C9DCF}">
      <dsp:nvSpPr>
        <dsp:cNvPr id="0" name=""/>
        <dsp:cNvSpPr/>
      </dsp:nvSpPr>
      <dsp:spPr>
        <a:xfrm>
          <a:off x="1657125" y="1090314"/>
          <a:ext cx="4187941" cy="245447"/>
        </a:xfrm>
        <a:custGeom>
          <a:avLst/>
          <a:gdLst/>
          <a:ahLst/>
          <a:cxnLst/>
          <a:rect l="0" t="0" r="0" b="0"/>
          <a:pathLst>
            <a:path>
              <a:moveTo>
                <a:pt x="4187941" y="0"/>
              </a:moveTo>
              <a:lnTo>
                <a:pt x="4187941" y="122723"/>
              </a:lnTo>
              <a:lnTo>
                <a:pt x="0" y="122723"/>
              </a:lnTo>
              <a:lnTo>
                <a:pt x="0" y="24544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1196911" y="1335761"/>
          <a:ext cx="920426" cy="61361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 dirty="0"/>
            <a:t>End of sentence</a:t>
          </a:r>
        </a:p>
      </dsp:txBody>
      <dsp:txXfrm>
        <a:off x="1214883" y="1353733"/>
        <a:ext cx="884482" cy="577673"/>
      </dsp:txXfrm>
    </dsp:sp>
    <dsp:sp modelId="{8D2A210D-B787-4E18-AF81-EE1A09E40EDB}">
      <dsp:nvSpPr>
        <dsp:cNvPr id="0" name=""/>
        <dsp:cNvSpPr/>
      </dsp:nvSpPr>
      <dsp:spPr>
        <a:xfrm>
          <a:off x="460570" y="1949379"/>
          <a:ext cx="1196554" cy="245447"/>
        </a:xfrm>
        <a:custGeom>
          <a:avLst/>
          <a:gdLst/>
          <a:ahLst/>
          <a:cxnLst/>
          <a:rect l="0" t="0" r="0" b="0"/>
          <a:pathLst>
            <a:path>
              <a:moveTo>
                <a:pt x="1196554" y="0"/>
              </a:moveTo>
              <a:lnTo>
                <a:pt x="1196554" y="122723"/>
              </a:lnTo>
              <a:lnTo>
                <a:pt x="0" y="122723"/>
              </a:lnTo>
              <a:lnTo>
                <a:pt x="0" y="245447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73C87AE-C91E-458A-98E4-EED5CE1C24D2}">
      <dsp:nvSpPr>
        <dsp:cNvPr id="0" name=""/>
        <dsp:cNvSpPr/>
      </dsp:nvSpPr>
      <dsp:spPr>
        <a:xfrm>
          <a:off x="356" y="2194826"/>
          <a:ext cx="920426" cy="613617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 dirty="0"/>
            <a:t>Full stop</a:t>
          </a:r>
        </a:p>
      </dsp:txBody>
      <dsp:txXfrm>
        <a:off x="18328" y="2212798"/>
        <a:ext cx="884482" cy="577673"/>
      </dsp:txXfrm>
    </dsp:sp>
    <dsp:sp modelId="{44F440A3-803F-46DB-9CAD-A8BE88C88617}">
      <dsp:nvSpPr>
        <dsp:cNvPr id="0" name=""/>
        <dsp:cNvSpPr/>
      </dsp:nvSpPr>
      <dsp:spPr>
        <a:xfrm>
          <a:off x="1611405" y="1949379"/>
          <a:ext cx="91440" cy="245447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45447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E17D6A1-E74D-44BF-BB48-FF034BDC7A72}">
      <dsp:nvSpPr>
        <dsp:cNvPr id="0" name=""/>
        <dsp:cNvSpPr/>
      </dsp:nvSpPr>
      <dsp:spPr>
        <a:xfrm>
          <a:off x="1196911" y="2194826"/>
          <a:ext cx="920426" cy="613617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 dirty="0"/>
            <a:t>Question mark</a:t>
          </a:r>
        </a:p>
      </dsp:txBody>
      <dsp:txXfrm>
        <a:off x="1214883" y="2212798"/>
        <a:ext cx="884482" cy="577673"/>
      </dsp:txXfrm>
    </dsp:sp>
    <dsp:sp modelId="{72C46A7C-61F5-4EFF-860D-69C05568FB48}">
      <dsp:nvSpPr>
        <dsp:cNvPr id="0" name=""/>
        <dsp:cNvSpPr/>
      </dsp:nvSpPr>
      <dsp:spPr>
        <a:xfrm>
          <a:off x="1657125" y="1949379"/>
          <a:ext cx="1196554" cy="24544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2723"/>
              </a:lnTo>
              <a:lnTo>
                <a:pt x="1196554" y="122723"/>
              </a:lnTo>
              <a:lnTo>
                <a:pt x="1196554" y="245447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1F415C8-5631-4A32-A26D-B5C27EC327B8}">
      <dsp:nvSpPr>
        <dsp:cNvPr id="0" name=""/>
        <dsp:cNvSpPr/>
      </dsp:nvSpPr>
      <dsp:spPr>
        <a:xfrm>
          <a:off x="2393466" y="2194826"/>
          <a:ext cx="920426" cy="613617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 dirty="0"/>
            <a:t>Exclamation mark</a:t>
          </a:r>
        </a:p>
      </dsp:txBody>
      <dsp:txXfrm>
        <a:off x="2411438" y="2212798"/>
        <a:ext cx="884482" cy="577673"/>
      </dsp:txXfrm>
    </dsp:sp>
    <dsp:sp modelId="{558369AB-D576-453C-818D-CCBCA4C440D7}">
      <dsp:nvSpPr>
        <dsp:cNvPr id="0" name=""/>
        <dsp:cNvSpPr/>
      </dsp:nvSpPr>
      <dsp:spPr>
        <a:xfrm>
          <a:off x="2853679" y="1090314"/>
          <a:ext cx="2991387" cy="245447"/>
        </a:xfrm>
        <a:custGeom>
          <a:avLst/>
          <a:gdLst/>
          <a:ahLst/>
          <a:cxnLst/>
          <a:rect l="0" t="0" r="0" b="0"/>
          <a:pathLst>
            <a:path>
              <a:moveTo>
                <a:pt x="2991387" y="0"/>
              </a:moveTo>
              <a:lnTo>
                <a:pt x="2991387" y="122723"/>
              </a:lnTo>
              <a:lnTo>
                <a:pt x="0" y="122723"/>
              </a:lnTo>
              <a:lnTo>
                <a:pt x="0" y="24544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2393466" y="1335761"/>
          <a:ext cx="920426" cy="61361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 dirty="0"/>
            <a:t>Apostrophes</a:t>
          </a:r>
        </a:p>
      </dsp:txBody>
      <dsp:txXfrm>
        <a:off x="2411438" y="1353733"/>
        <a:ext cx="884482" cy="577673"/>
      </dsp:txXfrm>
    </dsp:sp>
    <dsp:sp modelId="{2D6BC137-2FB4-41C4-8CC1-134FB3F4DDCC}">
      <dsp:nvSpPr>
        <dsp:cNvPr id="0" name=""/>
        <dsp:cNvSpPr/>
      </dsp:nvSpPr>
      <dsp:spPr>
        <a:xfrm>
          <a:off x="4050234" y="1090314"/>
          <a:ext cx="1794832" cy="245447"/>
        </a:xfrm>
        <a:custGeom>
          <a:avLst/>
          <a:gdLst/>
          <a:ahLst/>
          <a:cxnLst/>
          <a:rect l="0" t="0" r="0" b="0"/>
          <a:pathLst>
            <a:path>
              <a:moveTo>
                <a:pt x="1794832" y="0"/>
              </a:moveTo>
              <a:lnTo>
                <a:pt x="1794832" y="122723"/>
              </a:lnTo>
              <a:lnTo>
                <a:pt x="0" y="122723"/>
              </a:lnTo>
              <a:lnTo>
                <a:pt x="0" y="24544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3590021" y="1335761"/>
          <a:ext cx="920426" cy="61361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 dirty="0"/>
            <a:t>Commas</a:t>
          </a:r>
        </a:p>
      </dsp:txBody>
      <dsp:txXfrm>
        <a:off x="3607993" y="1353733"/>
        <a:ext cx="884482" cy="577673"/>
      </dsp:txXfrm>
    </dsp:sp>
    <dsp:sp modelId="{10DBA64D-3956-41B1-B013-E9FBA131F749}">
      <dsp:nvSpPr>
        <dsp:cNvPr id="0" name=""/>
        <dsp:cNvSpPr/>
      </dsp:nvSpPr>
      <dsp:spPr>
        <a:xfrm>
          <a:off x="5246789" y="1090314"/>
          <a:ext cx="598277" cy="245447"/>
        </a:xfrm>
        <a:custGeom>
          <a:avLst/>
          <a:gdLst/>
          <a:ahLst/>
          <a:cxnLst/>
          <a:rect l="0" t="0" r="0" b="0"/>
          <a:pathLst>
            <a:path>
              <a:moveTo>
                <a:pt x="598277" y="0"/>
              </a:moveTo>
              <a:lnTo>
                <a:pt x="598277" y="122723"/>
              </a:lnTo>
              <a:lnTo>
                <a:pt x="0" y="122723"/>
              </a:lnTo>
              <a:lnTo>
                <a:pt x="0" y="24544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4786576" y="1335761"/>
          <a:ext cx="920426" cy="61361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 dirty="0"/>
            <a:t>Inverted commas</a:t>
          </a:r>
        </a:p>
      </dsp:txBody>
      <dsp:txXfrm>
        <a:off x="4804548" y="1353733"/>
        <a:ext cx="884482" cy="577673"/>
      </dsp:txXfrm>
    </dsp:sp>
    <dsp:sp modelId="{32F3D557-075E-447A-B88D-79A9D274829D}">
      <dsp:nvSpPr>
        <dsp:cNvPr id="0" name=""/>
        <dsp:cNvSpPr/>
      </dsp:nvSpPr>
      <dsp:spPr>
        <a:xfrm>
          <a:off x="5845066" y="1090314"/>
          <a:ext cx="598277" cy="24544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2723"/>
              </a:lnTo>
              <a:lnTo>
                <a:pt x="598277" y="122723"/>
              </a:lnTo>
              <a:lnTo>
                <a:pt x="598277" y="24544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4D4B3AB-8417-4BE7-9A4D-F6124E9969E0}">
      <dsp:nvSpPr>
        <dsp:cNvPr id="0" name=""/>
        <dsp:cNvSpPr/>
      </dsp:nvSpPr>
      <dsp:spPr>
        <a:xfrm>
          <a:off x="5983131" y="1335761"/>
          <a:ext cx="920426" cy="61361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 dirty="0"/>
            <a:t>Parentheses</a:t>
          </a:r>
        </a:p>
      </dsp:txBody>
      <dsp:txXfrm>
        <a:off x="6001103" y="1353733"/>
        <a:ext cx="884482" cy="577673"/>
      </dsp:txXfrm>
    </dsp:sp>
    <dsp:sp modelId="{48F67C62-C4AE-4D47-ABBB-4F9AC862E389}">
      <dsp:nvSpPr>
        <dsp:cNvPr id="0" name=""/>
        <dsp:cNvSpPr/>
      </dsp:nvSpPr>
      <dsp:spPr>
        <a:xfrm>
          <a:off x="5845066" y="1090314"/>
          <a:ext cx="1794832" cy="24544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2723"/>
              </a:lnTo>
              <a:lnTo>
                <a:pt x="1794832" y="122723"/>
              </a:lnTo>
              <a:lnTo>
                <a:pt x="1794832" y="24544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35CF329-A3A8-4A9C-84D8-6B0C7FBE288A}">
      <dsp:nvSpPr>
        <dsp:cNvPr id="0" name=""/>
        <dsp:cNvSpPr/>
      </dsp:nvSpPr>
      <dsp:spPr>
        <a:xfrm>
          <a:off x="7179685" y="1335761"/>
          <a:ext cx="920426" cy="61361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 dirty="0"/>
            <a:t>Bullet points</a:t>
          </a:r>
        </a:p>
      </dsp:txBody>
      <dsp:txXfrm>
        <a:off x="7197657" y="1353733"/>
        <a:ext cx="884482" cy="577673"/>
      </dsp:txXfrm>
    </dsp:sp>
    <dsp:sp modelId="{100DC245-BB99-420A-9D43-40013E367E1F}">
      <dsp:nvSpPr>
        <dsp:cNvPr id="0" name=""/>
        <dsp:cNvSpPr/>
      </dsp:nvSpPr>
      <dsp:spPr>
        <a:xfrm>
          <a:off x="5845066" y="1090314"/>
          <a:ext cx="2991387" cy="24544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2723"/>
              </a:lnTo>
              <a:lnTo>
                <a:pt x="2991387" y="122723"/>
              </a:lnTo>
              <a:lnTo>
                <a:pt x="2991387" y="24544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B5C0F47-485D-4BF8-AC63-C06F08A983BF}">
      <dsp:nvSpPr>
        <dsp:cNvPr id="0" name=""/>
        <dsp:cNvSpPr/>
      </dsp:nvSpPr>
      <dsp:spPr>
        <a:xfrm>
          <a:off x="8376240" y="1335761"/>
          <a:ext cx="920426" cy="61361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 dirty="0"/>
            <a:t>Hyphens</a:t>
          </a:r>
        </a:p>
      </dsp:txBody>
      <dsp:txXfrm>
        <a:off x="8394212" y="1353733"/>
        <a:ext cx="884482" cy="577673"/>
      </dsp:txXfrm>
    </dsp:sp>
    <dsp:sp modelId="{8C3D7F53-CD2B-48EE-A5A8-6C4B8BF54235}">
      <dsp:nvSpPr>
        <dsp:cNvPr id="0" name=""/>
        <dsp:cNvSpPr/>
      </dsp:nvSpPr>
      <dsp:spPr>
        <a:xfrm>
          <a:off x="5845066" y="1090314"/>
          <a:ext cx="4187941" cy="24544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2723"/>
              </a:lnTo>
              <a:lnTo>
                <a:pt x="4187941" y="122723"/>
              </a:lnTo>
              <a:lnTo>
                <a:pt x="4187941" y="24544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23F8165-6BD3-4944-9F8E-C04F601052DE}">
      <dsp:nvSpPr>
        <dsp:cNvPr id="0" name=""/>
        <dsp:cNvSpPr/>
      </dsp:nvSpPr>
      <dsp:spPr>
        <a:xfrm>
          <a:off x="9572795" y="1335761"/>
          <a:ext cx="920426" cy="61361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 dirty="0"/>
            <a:t>Ellipses</a:t>
          </a:r>
        </a:p>
      </dsp:txBody>
      <dsp:txXfrm>
        <a:off x="9590767" y="1353733"/>
        <a:ext cx="884482" cy="577673"/>
      </dsp:txXfrm>
    </dsp:sp>
    <dsp:sp modelId="{35434D97-4D96-4CA3-B5D4-2AFCC471A39B}">
      <dsp:nvSpPr>
        <dsp:cNvPr id="0" name=""/>
        <dsp:cNvSpPr/>
      </dsp:nvSpPr>
      <dsp:spPr>
        <a:xfrm>
          <a:off x="5845066" y="1090314"/>
          <a:ext cx="5384496" cy="24544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2723"/>
              </a:lnTo>
              <a:lnTo>
                <a:pt x="5384496" y="122723"/>
              </a:lnTo>
              <a:lnTo>
                <a:pt x="5384496" y="24544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5A42A21-B1F3-4EF0-8829-D8A6B630949E}">
      <dsp:nvSpPr>
        <dsp:cNvPr id="0" name=""/>
        <dsp:cNvSpPr/>
      </dsp:nvSpPr>
      <dsp:spPr>
        <a:xfrm>
          <a:off x="10769350" y="1335761"/>
          <a:ext cx="920426" cy="61361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/>
            <a:t>Separate </a:t>
          </a:r>
          <a:r>
            <a:rPr lang="en-GB" sz="1050" kern="1200" dirty="0"/>
            <a:t>Clauses</a:t>
          </a:r>
        </a:p>
      </dsp:txBody>
      <dsp:txXfrm>
        <a:off x="10787322" y="1353733"/>
        <a:ext cx="884482" cy="577673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5335920" y="531908"/>
          <a:ext cx="912062" cy="608041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 dirty="0"/>
            <a:t>Punctuation </a:t>
          </a:r>
        </a:p>
      </dsp:txBody>
      <dsp:txXfrm>
        <a:off x="5353729" y="549717"/>
        <a:ext cx="876444" cy="572423"/>
      </dsp:txXfrm>
    </dsp:sp>
    <dsp:sp modelId="{76649846-3BC9-4AF2-8EFB-EFB494F8B5B0}">
      <dsp:nvSpPr>
        <dsp:cNvPr id="0" name=""/>
        <dsp:cNvSpPr/>
      </dsp:nvSpPr>
      <dsp:spPr>
        <a:xfrm>
          <a:off x="456384" y="1139950"/>
          <a:ext cx="5335567" cy="243216"/>
        </a:xfrm>
        <a:custGeom>
          <a:avLst/>
          <a:gdLst/>
          <a:ahLst/>
          <a:cxnLst/>
          <a:rect l="0" t="0" r="0" b="0"/>
          <a:pathLst>
            <a:path>
              <a:moveTo>
                <a:pt x="5335567" y="0"/>
              </a:moveTo>
              <a:lnTo>
                <a:pt x="5335567" y="121608"/>
              </a:lnTo>
              <a:lnTo>
                <a:pt x="0" y="121608"/>
              </a:lnTo>
              <a:lnTo>
                <a:pt x="0" y="24321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353" y="1383167"/>
          <a:ext cx="912062" cy="60804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 dirty="0"/>
            <a:t>Capital letters </a:t>
          </a:r>
        </a:p>
      </dsp:txBody>
      <dsp:txXfrm>
        <a:off x="18162" y="1400976"/>
        <a:ext cx="876444" cy="572423"/>
      </dsp:txXfrm>
    </dsp:sp>
    <dsp:sp modelId="{A7E49D6C-8376-4BDE-82B8-9FE98A4C9DCF}">
      <dsp:nvSpPr>
        <dsp:cNvPr id="0" name=""/>
        <dsp:cNvSpPr/>
      </dsp:nvSpPr>
      <dsp:spPr>
        <a:xfrm>
          <a:off x="1642066" y="1139950"/>
          <a:ext cx="4149885" cy="243216"/>
        </a:xfrm>
        <a:custGeom>
          <a:avLst/>
          <a:gdLst/>
          <a:ahLst/>
          <a:cxnLst/>
          <a:rect l="0" t="0" r="0" b="0"/>
          <a:pathLst>
            <a:path>
              <a:moveTo>
                <a:pt x="4149885" y="0"/>
              </a:moveTo>
              <a:lnTo>
                <a:pt x="4149885" y="121608"/>
              </a:lnTo>
              <a:lnTo>
                <a:pt x="0" y="121608"/>
              </a:lnTo>
              <a:lnTo>
                <a:pt x="0" y="24321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1186035" y="1383167"/>
          <a:ext cx="912062" cy="60804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 dirty="0"/>
            <a:t>End of sentence</a:t>
          </a:r>
        </a:p>
      </dsp:txBody>
      <dsp:txXfrm>
        <a:off x="1203844" y="1400976"/>
        <a:ext cx="876444" cy="572423"/>
      </dsp:txXfrm>
    </dsp:sp>
    <dsp:sp modelId="{558369AB-D576-453C-818D-CCBCA4C440D7}">
      <dsp:nvSpPr>
        <dsp:cNvPr id="0" name=""/>
        <dsp:cNvSpPr/>
      </dsp:nvSpPr>
      <dsp:spPr>
        <a:xfrm>
          <a:off x="2827748" y="1139950"/>
          <a:ext cx="2964203" cy="243216"/>
        </a:xfrm>
        <a:custGeom>
          <a:avLst/>
          <a:gdLst/>
          <a:ahLst/>
          <a:cxnLst/>
          <a:rect l="0" t="0" r="0" b="0"/>
          <a:pathLst>
            <a:path>
              <a:moveTo>
                <a:pt x="2964203" y="0"/>
              </a:moveTo>
              <a:lnTo>
                <a:pt x="2964203" y="121608"/>
              </a:lnTo>
              <a:lnTo>
                <a:pt x="0" y="121608"/>
              </a:lnTo>
              <a:lnTo>
                <a:pt x="0" y="24321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2371716" y="1383167"/>
          <a:ext cx="912062" cy="608041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 dirty="0"/>
            <a:t>Apostrophes</a:t>
          </a:r>
        </a:p>
      </dsp:txBody>
      <dsp:txXfrm>
        <a:off x="2389525" y="1400976"/>
        <a:ext cx="876444" cy="572423"/>
      </dsp:txXfrm>
    </dsp:sp>
    <dsp:sp modelId="{FAB4F1E0-63BD-4CE6-923B-13BC1EB83D03}">
      <dsp:nvSpPr>
        <dsp:cNvPr id="0" name=""/>
        <dsp:cNvSpPr/>
      </dsp:nvSpPr>
      <dsp:spPr>
        <a:xfrm>
          <a:off x="2234907" y="1991208"/>
          <a:ext cx="592840" cy="243216"/>
        </a:xfrm>
        <a:custGeom>
          <a:avLst/>
          <a:gdLst/>
          <a:ahLst/>
          <a:cxnLst/>
          <a:rect l="0" t="0" r="0" b="0"/>
          <a:pathLst>
            <a:path>
              <a:moveTo>
                <a:pt x="592840" y="0"/>
              </a:moveTo>
              <a:lnTo>
                <a:pt x="592840" y="121608"/>
              </a:lnTo>
              <a:lnTo>
                <a:pt x="0" y="121608"/>
              </a:lnTo>
              <a:lnTo>
                <a:pt x="0" y="24321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89227F9-2B78-42B3-AC42-819E766AA3AF}">
      <dsp:nvSpPr>
        <dsp:cNvPr id="0" name=""/>
        <dsp:cNvSpPr/>
      </dsp:nvSpPr>
      <dsp:spPr>
        <a:xfrm>
          <a:off x="1778875" y="2234425"/>
          <a:ext cx="912062" cy="608041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/>
            <a:t>Omission</a:t>
          </a:r>
          <a:endParaRPr lang="en-GB" sz="1000" kern="1200" dirty="0"/>
        </a:p>
      </dsp:txBody>
      <dsp:txXfrm>
        <a:off x="1796684" y="2252234"/>
        <a:ext cx="876444" cy="572423"/>
      </dsp:txXfrm>
    </dsp:sp>
    <dsp:sp modelId="{41EA41F8-6593-4A50-8287-574A67BD9D33}">
      <dsp:nvSpPr>
        <dsp:cNvPr id="0" name=""/>
        <dsp:cNvSpPr/>
      </dsp:nvSpPr>
      <dsp:spPr>
        <a:xfrm>
          <a:off x="2827748" y="1991208"/>
          <a:ext cx="592840" cy="24321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1608"/>
              </a:lnTo>
              <a:lnTo>
                <a:pt x="592840" y="121608"/>
              </a:lnTo>
              <a:lnTo>
                <a:pt x="592840" y="24321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CD96CB8-45E8-4A70-B86E-19EB2FC404F7}">
      <dsp:nvSpPr>
        <dsp:cNvPr id="0" name=""/>
        <dsp:cNvSpPr/>
      </dsp:nvSpPr>
      <dsp:spPr>
        <a:xfrm>
          <a:off x="2964557" y="2234425"/>
          <a:ext cx="912062" cy="608041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 dirty="0"/>
            <a:t>Possession</a:t>
          </a:r>
        </a:p>
      </dsp:txBody>
      <dsp:txXfrm>
        <a:off x="2982366" y="2252234"/>
        <a:ext cx="876444" cy="572423"/>
      </dsp:txXfrm>
    </dsp:sp>
    <dsp:sp modelId="{2D6BC137-2FB4-41C4-8CC1-134FB3F4DDCC}">
      <dsp:nvSpPr>
        <dsp:cNvPr id="0" name=""/>
        <dsp:cNvSpPr/>
      </dsp:nvSpPr>
      <dsp:spPr>
        <a:xfrm>
          <a:off x="4013429" y="1139950"/>
          <a:ext cx="1778522" cy="243216"/>
        </a:xfrm>
        <a:custGeom>
          <a:avLst/>
          <a:gdLst/>
          <a:ahLst/>
          <a:cxnLst/>
          <a:rect l="0" t="0" r="0" b="0"/>
          <a:pathLst>
            <a:path>
              <a:moveTo>
                <a:pt x="1778522" y="0"/>
              </a:moveTo>
              <a:lnTo>
                <a:pt x="1778522" y="121608"/>
              </a:lnTo>
              <a:lnTo>
                <a:pt x="0" y="121608"/>
              </a:lnTo>
              <a:lnTo>
                <a:pt x="0" y="24321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3557398" y="1383167"/>
          <a:ext cx="912062" cy="60804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 dirty="0"/>
            <a:t>Commas</a:t>
          </a:r>
        </a:p>
      </dsp:txBody>
      <dsp:txXfrm>
        <a:off x="3575207" y="1400976"/>
        <a:ext cx="876444" cy="572423"/>
      </dsp:txXfrm>
    </dsp:sp>
    <dsp:sp modelId="{10DBA64D-3956-41B1-B013-E9FBA131F749}">
      <dsp:nvSpPr>
        <dsp:cNvPr id="0" name=""/>
        <dsp:cNvSpPr/>
      </dsp:nvSpPr>
      <dsp:spPr>
        <a:xfrm>
          <a:off x="5199111" y="1139950"/>
          <a:ext cx="592840" cy="243216"/>
        </a:xfrm>
        <a:custGeom>
          <a:avLst/>
          <a:gdLst/>
          <a:ahLst/>
          <a:cxnLst/>
          <a:rect l="0" t="0" r="0" b="0"/>
          <a:pathLst>
            <a:path>
              <a:moveTo>
                <a:pt x="592840" y="0"/>
              </a:moveTo>
              <a:lnTo>
                <a:pt x="592840" y="121608"/>
              </a:lnTo>
              <a:lnTo>
                <a:pt x="0" y="121608"/>
              </a:lnTo>
              <a:lnTo>
                <a:pt x="0" y="24321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4743079" y="1383167"/>
          <a:ext cx="912062" cy="60804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 dirty="0"/>
            <a:t>Inverted commas</a:t>
          </a:r>
        </a:p>
      </dsp:txBody>
      <dsp:txXfrm>
        <a:off x="4760888" y="1400976"/>
        <a:ext cx="876444" cy="572423"/>
      </dsp:txXfrm>
    </dsp:sp>
    <dsp:sp modelId="{9C952361-83C8-4987-99EA-7D3D689C3C35}">
      <dsp:nvSpPr>
        <dsp:cNvPr id="0" name=""/>
        <dsp:cNvSpPr/>
      </dsp:nvSpPr>
      <dsp:spPr>
        <a:xfrm>
          <a:off x="5791952" y="1139950"/>
          <a:ext cx="592840" cy="24321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1608"/>
              </a:lnTo>
              <a:lnTo>
                <a:pt x="592840" y="121608"/>
              </a:lnTo>
              <a:lnTo>
                <a:pt x="592840" y="24321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624A631-4673-40CD-B234-C466D31C0952}">
      <dsp:nvSpPr>
        <dsp:cNvPr id="0" name=""/>
        <dsp:cNvSpPr/>
      </dsp:nvSpPr>
      <dsp:spPr>
        <a:xfrm>
          <a:off x="5928761" y="1383167"/>
          <a:ext cx="912062" cy="60804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 dirty="0"/>
            <a:t>Parentheses</a:t>
          </a:r>
        </a:p>
      </dsp:txBody>
      <dsp:txXfrm>
        <a:off x="5946570" y="1400976"/>
        <a:ext cx="876444" cy="572423"/>
      </dsp:txXfrm>
    </dsp:sp>
    <dsp:sp modelId="{64897BA2-C6E6-4860-8231-0D557A64A629}">
      <dsp:nvSpPr>
        <dsp:cNvPr id="0" name=""/>
        <dsp:cNvSpPr/>
      </dsp:nvSpPr>
      <dsp:spPr>
        <a:xfrm>
          <a:off x="5791952" y="1139950"/>
          <a:ext cx="1778522" cy="24321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1608"/>
              </a:lnTo>
              <a:lnTo>
                <a:pt x="1778522" y="121608"/>
              </a:lnTo>
              <a:lnTo>
                <a:pt x="1778522" y="24321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160226E-7C89-46D4-8377-8D4F0F53B561}">
      <dsp:nvSpPr>
        <dsp:cNvPr id="0" name=""/>
        <dsp:cNvSpPr/>
      </dsp:nvSpPr>
      <dsp:spPr>
        <a:xfrm>
          <a:off x="7114442" y="1383167"/>
          <a:ext cx="912062" cy="60804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 dirty="0"/>
            <a:t>Bullet points</a:t>
          </a:r>
        </a:p>
      </dsp:txBody>
      <dsp:txXfrm>
        <a:off x="7132251" y="1400976"/>
        <a:ext cx="876444" cy="572423"/>
      </dsp:txXfrm>
    </dsp:sp>
    <dsp:sp modelId="{FC5E6718-8917-4B3C-ACC9-13EE457D26A1}">
      <dsp:nvSpPr>
        <dsp:cNvPr id="0" name=""/>
        <dsp:cNvSpPr/>
      </dsp:nvSpPr>
      <dsp:spPr>
        <a:xfrm>
          <a:off x="5791952" y="1139950"/>
          <a:ext cx="2964203" cy="24321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1608"/>
              </a:lnTo>
              <a:lnTo>
                <a:pt x="2964203" y="121608"/>
              </a:lnTo>
              <a:lnTo>
                <a:pt x="2964203" y="24321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626077B-30A1-4F8E-A85A-C7EE23D2BDBF}">
      <dsp:nvSpPr>
        <dsp:cNvPr id="0" name=""/>
        <dsp:cNvSpPr/>
      </dsp:nvSpPr>
      <dsp:spPr>
        <a:xfrm>
          <a:off x="8300124" y="1383167"/>
          <a:ext cx="912062" cy="60804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 dirty="0"/>
            <a:t>Hyphens</a:t>
          </a:r>
        </a:p>
      </dsp:txBody>
      <dsp:txXfrm>
        <a:off x="8317933" y="1400976"/>
        <a:ext cx="876444" cy="572423"/>
      </dsp:txXfrm>
    </dsp:sp>
    <dsp:sp modelId="{41FE8A42-90E8-4AFF-A25A-5C06FF8F88E6}">
      <dsp:nvSpPr>
        <dsp:cNvPr id="0" name=""/>
        <dsp:cNvSpPr/>
      </dsp:nvSpPr>
      <dsp:spPr>
        <a:xfrm>
          <a:off x="5791952" y="1139950"/>
          <a:ext cx="4149885" cy="24321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1608"/>
              </a:lnTo>
              <a:lnTo>
                <a:pt x="4149885" y="121608"/>
              </a:lnTo>
              <a:lnTo>
                <a:pt x="4149885" y="24321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C87E614-FD35-4795-9F10-FF251BF6B229}">
      <dsp:nvSpPr>
        <dsp:cNvPr id="0" name=""/>
        <dsp:cNvSpPr/>
      </dsp:nvSpPr>
      <dsp:spPr>
        <a:xfrm>
          <a:off x="9485806" y="1383167"/>
          <a:ext cx="912062" cy="60804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 dirty="0"/>
            <a:t>Ellipses</a:t>
          </a:r>
        </a:p>
      </dsp:txBody>
      <dsp:txXfrm>
        <a:off x="9503615" y="1400976"/>
        <a:ext cx="876444" cy="572423"/>
      </dsp:txXfrm>
    </dsp:sp>
    <dsp:sp modelId="{E86C82B2-B0F4-4228-8706-28877477B368}">
      <dsp:nvSpPr>
        <dsp:cNvPr id="0" name=""/>
        <dsp:cNvSpPr/>
      </dsp:nvSpPr>
      <dsp:spPr>
        <a:xfrm>
          <a:off x="5791952" y="1139950"/>
          <a:ext cx="5335567" cy="24321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1608"/>
              </a:lnTo>
              <a:lnTo>
                <a:pt x="5335567" y="121608"/>
              </a:lnTo>
              <a:lnTo>
                <a:pt x="5335567" y="24321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E979A3B-85AA-49DD-ADF0-8639F2AC5605}">
      <dsp:nvSpPr>
        <dsp:cNvPr id="0" name=""/>
        <dsp:cNvSpPr/>
      </dsp:nvSpPr>
      <dsp:spPr>
        <a:xfrm>
          <a:off x="10671487" y="1383167"/>
          <a:ext cx="912062" cy="60804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/>
            <a:t>Separate </a:t>
          </a:r>
          <a:r>
            <a:rPr lang="en-GB" sz="1000" kern="1200" dirty="0"/>
            <a:t>Clauses</a:t>
          </a:r>
        </a:p>
      </dsp:txBody>
      <dsp:txXfrm>
        <a:off x="10689296" y="1400976"/>
        <a:ext cx="876444" cy="57242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24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950255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6.png"/></Relationships>
</file>

<file path=ppt/slides/_rels/slide4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Relationship Id="rId9" Type="http://schemas.openxmlformats.org/officeDocument/2006/relationships/image" Target="../media/image6.png"/></Relationships>
</file>

<file path=ppt/slides/_rels/slide4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Relationship Id="rId9" Type="http://schemas.openxmlformats.org/officeDocument/2006/relationships/image" Target="../media/image6.png"/></Relationships>
</file>

<file path=ppt/slides/_rels/slide4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Relationship Id="rId9" Type="http://schemas.openxmlformats.org/officeDocument/2006/relationships/image" Target="../media/image6.png"/></Relationships>
</file>

<file path=ppt/slides/_rels/slide4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Relationship Id="rId9" Type="http://schemas.openxmlformats.org/officeDocument/2006/relationships/image" Target="../media/image6.png"/></Relationships>
</file>

<file path=ppt/slides/_rels/slide4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6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Relationship Id="rId9" Type="http://schemas.openxmlformats.org/officeDocument/2006/relationships/image" Target="../media/image6.png"/></Relationships>
</file>

<file path=ppt/slides/_rels/slide4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7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7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7.xml"/><Relationship Id="rId5" Type="http://schemas.openxmlformats.org/officeDocument/2006/relationships/diagramLayout" Target="../diagrams/layout7.xml"/><Relationship Id="rId4" Type="http://schemas.openxmlformats.org/officeDocument/2006/relationships/diagramData" Target="../diagrams/data7.xml"/><Relationship Id="rId9" Type="http://schemas.openxmlformats.org/officeDocument/2006/relationships/image" Target="../media/image6.png"/></Relationships>
</file>

<file path=ppt/slides/_rels/slide4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8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8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8.xml"/><Relationship Id="rId5" Type="http://schemas.openxmlformats.org/officeDocument/2006/relationships/diagramLayout" Target="../diagrams/layout8.xml"/><Relationship Id="rId4" Type="http://schemas.openxmlformats.org/officeDocument/2006/relationships/diagramData" Target="../diagrams/data8.xml"/><Relationship Id="rId9" Type="http://schemas.openxmlformats.org/officeDocument/2006/relationships/image" Target="../media/image6.png"/></Relationships>
</file>

<file path=ppt/slides/_rels/slide4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9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9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9.xml"/><Relationship Id="rId5" Type="http://schemas.openxmlformats.org/officeDocument/2006/relationships/diagramLayout" Target="../diagrams/layout9.xml"/><Relationship Id="rId4" Type="http://schemas.openxmlformats.org/officeDocument/2006/relationships/diagramData" Target="../diagrams/data9.xml"/><Relationship Id="rId9" Type="http://schemas.openxmlformats.org/officeDocument/2006/relationships/image" Target="../media/image6.png"/></Relationships>
</file>

<file path=ppt/slides/_rels/slide4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0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0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0.xml"/><Relationship Id="rId5" Type="http://schemas.openxmlformats.org/officeDocument/2006/relationships/diagramLayout" Target="../diagrams/layout10.xml"/><Relationship Id="rId4" Type="http://schemas.openxmlformats.org/officeDocument/2006/relationships/diagramData" Target="../diagrams/data10.xml"/><Relationship Id="rId9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1.xml"/><Relationship Id="rId5" Type="http://schemas.openxmlformats.org/officeDocument/2006/relationships/diagramLayout" Target="../diagrams/layout11.xml"/><Relationship Id="rId4" Type="http://schemas.openxmlformats.org/officeDocument/2006/relationships/diagramData" Target="../diagrams/data11.xml"/><Relationship Id="rId9" Type="http://schemas.openxmlformats.org/officeDocument/2006/relationships/image" Target="../media/image6.png"/></Relationships>
</file>

<file path=ppt/slides/_rels/slide5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2.xml"/><Relationship Id="rId5" Type="http://schemas.openxmlformats.org/officeDocument/2006/relationships/diagramLayout" Target="../diagrams/layout12.xml"/><Relationship Id="rId4" Type="http://schemas.openxmlformats.org/officeDocument/2006/relationships/diagramData" Target="../diagrams/data12.xml"/><Relationship Id="rId9" Type="http://schemas.openxmlformats.org/officeDocument/2006/relationships/image" Target="../media/image6.png"/></Relationships>
</file>

<file path=ppt/slides/_rels/slide5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3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3.xml"/><Relationship Id="rId5" Type="http://schemas.openxmlformats.org/officeDocument/2006/relationships/diagramLayout" Target="../diagrams/layout13.xml"/><Relationship Id="rId4" Type="http://schemas.openxmlformats.org/officeDocument/2006/relationships/diagramData" Target="../diagrams/data13.xml"/><Relationship Id="rId9" Type="http://schemas.openxmlformats.org/officeDocument/2006/relationships/image" Target="../media/image6.png"/></Relationships>
</file>

<file path=ppt/slides/_rels/slide5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4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4.xml"/><Relationship Id="rId5" Type="http://schemas.openxmlformats.org/officeDocument/2006/relationships/diagramLayout" Target="../diagrams/layout14.xml"/><Relationship Id="rId4" Type="http://schemas.openxmlformats.org/officeDocument/2006/relationships/diagramData" Target="../diagrams/data14.xml"/><Relationship Id="rId9" Type="http://schemas.openxmlformats.org/officeDocument/2006/relationships/image" Target="../media/image6.png"/></Relationships>
</file>

<file path=ppt/slides/_rels/slide5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5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5.xml"/><Relationship Id="rId5" Type="http://schemas.openxmlformats.org/officeDocument/2006/relationships/diagramLayout" Target="../diagrams/layout15.xml"/><Relationship Id="rId4" Type="http://schemas.openxmlformats.org/officeDocument/2006/relationships/diagramData" Target="../diagrams/data15.xml"/><Relationship Id="rId9" Type="http://schemas.openxmlformats.org/officeDocument/2006/relationships/image" Target="../media/image6.png"/></Relationships>
</file>

<file path=ppt/slides/_rels/slide5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6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6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6.xml"/><Relationship Id="rId5" Type="http://schemas.openxmlformats.org/officeDocument/2006/relationships/diagramLayout" Target="../diagrams/layout16.xml"/><Relationship Id="rId4" Type="http://schemas.openxmlformats.org/officeDocument/2006/relationships/diagramData" Target="../diagrams/data16.xml"/><Relationship Id="rId9" Type="http://schemas.openxmlformats.org/officeDocument/2006/relationships/image" Target="../media/image6.pn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755717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5926D6-51F1-075F-5CD9-C651EA2550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FBD7016E-7249-73A2-83F3-C79B1AB802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49C9A65-DC60-2207-7F1A-759F638D19C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Scrambler’s voice sounded cold and bitter.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5D42C86-3956-71C3-D19E-DC0D08D7B90C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attacked at midnight.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2B986A3-602E-C3F4-0840-99625D7A71BC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My system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rebooting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now.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930B573-3BBB-F92E-1BAE-5668B9365C4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My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system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is rebooting now.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2FE0D15-7967-5F90-A62C-1BBCDC82265F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whispered somethings wrong with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circuits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9570F12-0BA9-E49D-202C-FF4E3288652A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working together to stop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</a:t>
            </a:r>
          </a:p>
        </p:txBody>
      </p:sp>
    </p:spTree>
    <p:extLst>
      <p:ext uri="{BB962C8B-B14F-4D97-AF65-F5344CB8AC3E}">
        <p14:creationId xmlns:p14="http://schemas.microsoft.com/office/powerpoint/2010/main" val="1404741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CF052D4-57D9-BC03-1E58-378204EA63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9A6C740-9372-B9F6-5103-B83B56ADD5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B98FDB7-AFDA-CC97-3649-70C9A791749C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Scrambler’s voice sounded cold and bitter.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6C93141-83E0-4B76-DFDD-D02D09F063D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attacked at midnight.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D2A14E9-6AE6-2F14-640A-8F70EB385779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My system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rebooting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now.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6C751FC-4A91-AC9D-EC02-3A34152558BC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My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system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is rebooting now.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8DCBCA3-7506-C1F7-3B46-22100168FEEA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whispered somethings wrong with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circuits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992CDFC-48C9-6E29-E6B9-87E39D555DEE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working together to stop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841787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67252B-ED37-5F7C-A5F4-6A445E8A41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932D791-9892-2E76-B467-91376F2637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7B8776B-9416-FF16-09D1-DD71F1B1076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Scrambler’s voice sounded cold and bitter.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6B79FBC-1F57-5F44-020C-11948CC0CBD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attacked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midnight.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BBCEAD8-6E94-7414-D756-5E213AC71B68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My system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rebooting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now.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37B7B63-D4C1-7B96-1254-2F8F1AC97D9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My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system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is rebooting now.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BBCABAF-BF38-04F8-BE7A-457D4E2035BF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whispered somethings wrong with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circuits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4CF58E44-1B6E-CD8A-90DB-965F93DCAF83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working together to stop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295930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7B1B583-D017-FCE5-767C-E9E78393E9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C88DD8A-0C6C-17B2-8DD0-10BB225695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0759A04-199F-313B-B413-18EDEFC37BCE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Scrambler’s voice sounded cold and bitter.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A60D104-0B0F-EAC4-FE40-2E70BF71722F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attacked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at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midnight.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AE2F009-28FA-0337-E994-6A0D745266DA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My system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rebooting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now.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65091BB-B25E-CFD6-4A64-69B4802B74D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My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system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is rebooting now.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092C621-DA8E-E147-7831-41B09A083DBD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whispered somethings wrong with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circuits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38DDE27-5F33-970F-E136-E8D64348C08F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working together to stop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68936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66D130-8D98-2025-168D-B2FA144DBA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FA266CD-4C11-FB5C-C57E-251AB62715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DE142CF-0341-8182-1C82-67384B60AD5B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Scrambler’s voice sounded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cold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bitter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2CE386F-3411-E53A-5123-FC4473E743F3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attacked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at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midnight.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3D506F0-A2EC-7C81-69DA-F7442D4A46C9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My system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rebooting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now.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90F77B8-2D54-4D91-FB54-4177D144A0CA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My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system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is rebooting now.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95E411-C59C-A3D3-ED5B-8D1E9A4982F0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whispered somethings wrong with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circuits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93A94D0B-FBB6-C996-9534-177EA44B7FA0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working together to stop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169664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555C2F-205B-8A01-02C4-80AF44D213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4B14927-6B67-2E5A-3F53-57013CA779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4040A84-7C4A-1EFE-E8AA-82C4C9438635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Scrambler’s voice sounded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cold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bitter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545626C-B079-CB37-492E-E6FFDA9EE03D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attacked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at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midnight.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37CF4AB-F96D-1A4D-546B-0F9F9C7877B6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My system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rebooting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now.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8988E58-BE6A-FADA-9AC2-4BEB67CEA6F3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My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system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is rebooting now.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C977C82-BE53-37D4-7091-64DF8F4D93D1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whispered somethings wrong with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circuits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4093DFF-5AE9-7F0C-607A-270A1F61C610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working together to stop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171354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4E021C6-B219-3158-D9A6-6AB468A973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FB552DAE-1E6F-5FB4-DBCC-F01585B232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E83E235-1B5F-2A63-B3D3-AB13C7C8D3A8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Scrambler’s voice sounded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cold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bitter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C0EAC60-3C85-A746-FA90-1246AAB036AC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attacked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at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midnight.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97524F6-5A65-DE72-4F5C-2E60678F2091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My system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rebooting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now.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A849FE2-D629-179B-B307-21248B6C043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My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system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is rebooting now.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E8112B6-79B9-D108-8C1F-42EC24D387ED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whispered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somethings wrong with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circuits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0900DBA-7160-3651-4292-14E9F2FECB96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working together to stop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9335448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8AC4F0-3FE5-57F3-6C28-851F70E234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39D2A27-AA05-BAF6-3D11-25DF894F18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CA12B5C-3260-C293-F616-C67225A4A556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Scrambler’s voice sounded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cold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bitter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64C9FC6-9278-A962-0B9E-A4F6D9C36C41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attacked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at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midnight.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D02B5E8-4EB1-0DF1-5814-8E6EB0A9FA19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My system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rebooting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now.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6041D01-B12F-139B-C341-987FCD02BD97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My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system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is rebooting now.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BF357C26-A61B-6F45-597F-9E22F51F1D82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whispered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 “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somethings wrong with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circuits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13DCCBE-E893-55AA-7058-47CAD7EB3645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working together to stop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997424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E44172F-5B05-9769-BD08-195CCF3B5B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671DE7C-917A-3D7F-0643-69D788CD71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12B322B-6302-50EE-DCB5-484DCF68119C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Scrambler’s voice sounded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cold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bitter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A8B343C-2942-7FD1-8EB3-1CDAD27C1043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attacked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at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midnight.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CA3ACEE-AE79-7DFF-69BF-EC44B2577CA6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My system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rebooting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now.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7CD98A3-E450-C759-DCC2-DFEE21ECF1F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My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system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is rebooting now.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AF253F5-CB11-790E-6BB1-7105B9B66702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whispered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 “S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omethings wrong with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circuits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B1E3C36-0019-2CD9-96D7-CDB3714EDD4D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working together to stop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991051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FF7EB71-E94F-06B1-F01E-EA8AB7E1D8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CB769EB-5E47-038C-9B53-28CF3FE5A1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BD20D71-F019-D8D3-1247-E0A92309F58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Scrambler’s voice sounded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cold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bitter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C4789E7-1197-1A1C-74EE-5D9FB0DEC04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attacked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at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midnight.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DFAF48C-08C2-174A-785B-6B4600761044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My system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rebooting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now.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01B2CF2-2099-D6AD-62EC-38B73C5747BC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My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system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is rebooting now.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B55CB0B6-7686-127D-153B-C3D155FB0181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whispered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 “S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omething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wrong with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circuits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418B6DF8-9A91-9524-5C04-05AD628F447A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working together to stop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8170367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AE1793B-855A-D438-70DB-D4EFE42AE019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Scrambler’s voice sounded cold and bitter.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attacked at midnight.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C150731-CE11-6D02-196A-7E3D96340872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My system is rebooting now.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DBEC471-0676-EB86-E762-FF34B1DF2F8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nouns?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common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My system is rebooting now.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BAA5C22-506E-E6EA-6429-50A5405F573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whispered somethings wrong with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circuits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F110914-FD3D-5B84-7D50-BFF50056045C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and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 working together to stop scrambler</a:t>
            </a:r>
          </a:p>
        </p:txBody>
      </p:sp>
    </p:spTree>
    <p:extLst>
      <p:ext uri="{BB962C8B-B14F-4D97-AF65-F5344CB8AC3E}">
        <p14:creationId xmlns:p14="http://schemas.microsoft.com/office/powerpoint/2010/main" val="1631653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F9120D-1D3A-907F-4EF5-E0B1CBAA51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1E8A329-B505-8DB3-3B41-EAE9F4F8C3E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C29A03E-CB6F-211D-BD88-64A8E846D0A9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Scrambler’s voice sounded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cold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bitter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BC8A430-6B61-95B1-91AC-B2B7F7F14CC1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attacked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at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midnight.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1D9A75E-5C41-89A6-D8FD-033FB38328DD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My system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rebooting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now.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0505DA2-A765-DE32-D730-C971CF840096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My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system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is rebooting now.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B26CF7A-C4B8-1A19-280F-D6FE4AAF5E9B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whispered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 “S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omething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wrong with </a:t>
            </a:r>
            <a:r>
              <a:rPr lang="en-GB" sz="2000" b="1" i="1" dirty="0" err="1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circuits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38CD2C1-8800-0F74-BBA4-3FDB816EDB03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working together to stop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07735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780824-C27E-8D76-1348-0F06A00FF8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1AF8195-F7B9-D18F-697A-CDCBD006E17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D7B7D76-5230-F8C4-79B6-3AAC44370A87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Scrambler’s voice sounded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cold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bitter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1D5692E-1028-D460-3609-1078EAB9106D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attacked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at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midnight.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9CD7CB4-CF03-055C-2D17-74E5846242AB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My system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rebooting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now.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D3D5656-29DD-D30E-9F2B-35E91D46AFC6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My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system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is rebooting now.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56B4D01-1F3B-CEAB-12E6-2CBA3241BDCA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whispered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 “S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omething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wrong with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circuits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8EA34B7-3CD1-4A13-A45C-3FFFBAC85B21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working together to stop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354027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2F1EE8-B823-8006-89E9-0B6BBB802A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8AEECFAC-CD6B-B70A-FD04-070FEE4EF4E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7597555-1115-B8FE-BEE3-0A51CA92AC59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Scrambler’s voice sounded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cold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bitter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A56BD7C-F2DE-6D60-2F0F-A1D5AE684423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attacked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at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midnight.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8E85C0A-9793-13DD-484A-309C42ADDD2A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My system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rebooting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now.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43114AB-444B-162F-AD3B-98C3951E2EE0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My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system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is rebooting now.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1152F30-662B-0CA2-895B-6CB2C3485936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whispered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 “S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omething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wrong with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circuits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072E316-AE36-58B5-7F96-93C321595FFD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working together to stop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0706474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CC6CB2D-2DB7-FF09-819C-254B5B3340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3010511-1337-0CCF-4F65-5DF5D7024A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935E16D-590D-8242-428C-8C9DB90B149D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Scrambler’s voice sounded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cold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bitter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B21767A-A115-BD73-B8D6-EBE8738B51B3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attacked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at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midnight.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68D6F986-BD60-CCDB-7736-B7562A767FD4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My system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rebooting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now.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01082B7-DAD5-9E31-4FA7-D94DDA8CFE4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My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system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is rebooting now.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AA9AD8F-AB30-F5D6-5B1C-BE62E51ADB88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whispered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 “S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omething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wrong with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</a:t>
            </a:r>
            <a:r>
              <a:rPr lang="en-GB" sz="2000" b="1" i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circuits</a:t>
            </a:r>
            <a:r>
              <a:rPr lang="en-GB" sz="2000" b="1" i="1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.”</a:t>
            </a:r>
            <a:endParaRPr lang="en-GB" sz="2000" b="1" i="1" dirty="0">
              <a:solidFill>
                <a:srgbClr val="FFFF00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9209433-3F49-6519-7B6C-3EE0629882DF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working together to stop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120708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47651" y="4328223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stayed up because I wanted to finish my book.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10142621" y="6100762"/>
            <a:ext cx="175310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919B7F75-8C7B-51D0-BB29-C7A787C12F9C}"/>
              </a:ext>
            </a:extLst>
          </p:cNvPr>
          <p:cNvSpPr/>
          <p:nvPr/>
        </p:nvSpPr>
        <p:spPr>
          <a:xfrm rot="16200000">
            <a:off x="9928203" y="5391341"/>
            <a:ext cx="1186510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445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the noun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B4934EF-9723-3B8E-62B9-2DB253DE0AE4}"/>
              </a:ext>
            </a:extLst>
          </p:cNvPr>
          <p:cNvSpPr txBox="1">
            <a:spLocks/>
          </p:cNvSpPr>
          <p:nvPr/>
        </p:nvSpPr>
        <p:spPr>
          <a:xfrm>
            <a:off x="9720787" y="6065628"/>
            <a:ext cx="2271668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BBE9B3C-5F86-BCC4-2B28-931688018F3F}"/>
              </a:ext>
            </a:extLst>
          </p:cNvPr>
          <p:cNvSpPr txBox="1">
            <a:spLocks/>
          </p:cNvSpPr>
          <p:nvPr/>
        </p:nvSpPr>
        <p:spPr>
          <a:xfrm>
            <a:off x="209551" y="4370281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stayed up because I wanted to finish my book.</a:t>
            </a:r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A9B6B212-B436-C83A-E89B-EE5E651350E0}"/>
              </a:ext>
            </a:extLst>
          </p:cNvPr>
          <p:cNvSpPr/>
          <p:nvPr/>
        </p:nvSpPr>
        <p:spPr>
          <a:xfrm rot="16200000">
            <a:off x="9985981" y="5403673"/>
            <a:ext cx="1091577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20433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the noun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E72ED66-C504-B8E0-F425-AEC3D009E804}"/>
              </a:ext>
            </a:extLst>
          </p:cNvPr>
          <p:cNvSpPr txBox="1">
            <a:spLocks/>
          </p:cNvSpPr>
          <p:nvPr/>
        </p:nvSpPr>
        <p:spPr>
          <a:xfrm>
            <a:off x="223838" y="437980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stayed up because I wanted to finish my book.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 is it?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3CA4914-5DAB-1A7E-28C5-E8A00A83E8D6}"/>
              </a:ext>
            </a:extLst>
          </p:cNvPr>
          <p:cNvSpPr txBox="1">
            <a:spLocks/>
          </p:cNvSpPr>
          <p:nvPr/>
        </p:nvSpPr>
        <p:spPr>
          <a:xfrm>
            <a:off x="9436766" y="6139643"/>
            <a:ext cx="2645694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Arrow: Right 17">
            <a:extLst>
              <a:ext uri="{FF2B5EF4-FFF2-40B4-BE49-F238E27FC236}">
                <a16:creationId xmlns:a16="http://schemas.microsoft.com/office/drawing/2014/main" id="{E10D1700-CDB8-37AC-2749-4BD8E0026E70}"/>
              </a:ext>
            </a:extLst>
          </p:cNvPr>
          <p:cNvSpPr/>
          <p:nvPr/>
        </p:nvSpPr>
        <p:spPr>
          <a:xfrm rot="16200000">
            <a:off x="10003276" y="5464146"/>
            <a:ext cx="1182068" cy="168926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88994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the noun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E72ED66-C504-B8E0-F425-AEC3D009E804}"/>
              </a:ext>
            </a:extLst>
          </p:cNvPr>
          <p:cNvSpPr txBox="1">
            <a:spLocks/>
          </p:cNvSpPr>
          <p:nvPr/>
        </p:nvSpPr>
        <p:spPr>
          <a:xfrm>
            <a:off x="285751" y="4340925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stayed up because I wanted to finish my book.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 is it?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7BDAB8F-62D3-DDED-D694-7A5D16A12CA2}"/>
              </a:ext>
            </a:extLst>
          </p:cNvPr>
          <p:cNvSpPr txBox="1">
            <a:spLocks/>
          </p:cNvSpPr>
          <p:nvPr/>
        </p:nvSpPr>
        <p:spPr>
          <a:xfrm>
            <a:off x="697058" y="280483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subject?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309163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F1407B-8CC7-3FCA-FB11-48BDE28921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81AAAAA-23BB-B26C-96DC-BFEAC9DC4D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3B7599E8-448C-AE20-7CDB-B14D2D895AFF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5594E40-5164-939B-AFCA-6277B8811390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the noun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C93672C-E388-4197-6044-23A584BEFBA2}"/>
              </a:ext>
            </a:extLst>
          </p:cNvPr>
          <p:cNvSpPr txBox="1">
            <a:spLocks/>
          </p:cNvSpPr>
          <p:nvPr/>
        </p:nvSpPr>
        <p:spPr>
          <a:xfrm>
            <a:off x="285751" y="4340925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stayed up because I wanted to finish my book.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3E29EB6-72D5-9DB8-A9A4-6F09416CC52B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 is it?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D87FE64F-0AD0-FF62-8D56-895647E01AA3}"/>
              </a:ext>
            </a:extLst>
          </p:cNvPr>
          <p:cNvSpPr/>
          <p:nvPr/>
        </p:nvSpPr>
        <p:spPr>
          <a:xfrm rot="16200000">
            <a:off x="676360" y="5429875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88B3FAA-FB40-CEC1-6A17-3A566BB7F3BC}"/>
              </a:ext>
            </a:extLst>
          </p:cNvPr>
          <p:cNvSpPr txBox="1">
            <a:spLocks/>
          </p:cNvSpPr>
          <p:nvPr/>
        </p:nvSpPr>
        <p:spPr>
          <a:xfrm>
            <a:off x="697058" y="280483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subjects?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E97F7BD5-0E7A-1194-E69B-4F6D8CAC4B3E}"/>
              </a:ext>
            </a:extLst>
          </p:cNvPr>
          <p:cNvSpPr/>
          <p:nvPr/>
        </p:nvSpPr>
        <p:spPr>
          <a:xfrm rot="16200000">
            <a:off x="4981701" y="5381859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5D49863-1B52-700C-9BD1-99E9CA08EDB6}"/>
              </a:ext>
            </a:extLst>
          </p:cNvPr>
          <p:cNvSpPr txBox="1">
            <a:spLocks/>
          </p:cNvSpPr>
          <p:nvPr/>
        </p:nvSpPr>
        <p:spPr>
          <a:xfrm>
            <a:off x="455696" y="6078955"/>
            <a:ext cx="6077451" cy="619125"/>
          </a:xfrm>
          <a:prstGeom prst="roundRect">
            <a:avLst>
              <a:gd name="adj" fmla="val 8408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Subjects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38513542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8" grpId="0" animBg="1"/>
      <p:bldP spid="9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4F3751-1ADC-74F5-A924-A21F490659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FDB643D9-EB75-E90E-9F04-C2FE23B5EE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8642CE6F-928B-CD54-8B64-CCAE4EA95540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9019E41-AB7F-D5CE-584E-06ADCF02ABDE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the noun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7A57842-FD47-6BAF-AFB0-AF9B994AF8A0}"/>
              </a:ext>
            </a:extLst>
          </p:cNvPr>
          <p:cNvSpPr txBox="1">
            <a:spLocks/>
          </p:cNvSpPr>
          <p:nvPr/>
        </p:nvSpPr>
        <p:spPr>
          <a:xfrm>
            <a:off x="285751" y="4340925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stayed up because I wanted to finish my book.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A2589BE-D99B-E9FE-40E9-2DEC1D41F300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 is it?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4FD4796-7A33-934A-314D-0729B8DAC4A4}"/>
              </a:ext>
            </a:extLst>
          </p:cNvPr>
          <p:cNvSpPr txBox="1">
            <a:spLocks/>
          </p:cNvSpPr>
          <p:nvPr/>
        </p:nvSpPr>
        <p:spPr>
          <a:xfrm>
            <a:off x="697058" y="280483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subjects?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94A26039-E24E-B73B-963F-CA0E2DA33D01}"/>
              </a:ext>
            </a:extLst>
          </p:cNvPr>
          <p:cNvSpPr txBox="1">
            <a:spLocks/>
          </p:cNvSpPr>
          <p:nvPr/>
        </p:nvSpPr>
        <p:spPr>
          <a:xfrm>
            <a:off x="697058" y="3544849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object?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636318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4CA2C1-2B6E-BDC0-2B29-AF0E097ED1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0B32686-AD91-1927-AAE0-A459F7FA8D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B3667A8-54FC-55D7-F92A-DBC76BA6056A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Scrambler’s voice sounded cold and bitter.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F6C54A9-E942-510F-8BAC-9D3F4FE3314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attacked at midnight.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6E8BD19-DFFE-BFBC-429F-2DA938E9FAF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My system is rebooting now.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C082F4F-AFB3-5FAB-9C88-8425E92EBB2B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common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My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system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rebooting now.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2B3EBDF-E91E-A9F7-8CB9-3895420D7F0A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whispered somethings wrong with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circuits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AFA27B3-87E2-22B6-F385-E5E6B03E9DDD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and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 working together to stop scrambler</a:t>
            </a:r>
          </a:p>
        </p:txBody>
      </p:sp>
    </p:spTree>
    <p:extLst>
      <p:ext uri="{BB962C8B-B14F-4D97-AF65-F5344CB8AC3E}">
        <p14:creationId xmlns:p14="http://schemas.microsoft.com/office/powerpoint/2010/main" val="3036606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89184F-2644-0564-8028-5F04712488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67FDDD0-8070-21E9-9B1A-29BBC330D9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BC26B958-8C41-E34B-723D-AB52C404358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50348A5-4C18-F3AE-1A10-7A6BDAEBE482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the noun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A7919CF-A924-ED2C-8599-06934F2A5F72}"/>
              </a:ext>
            </a:extLst>
          </p:cNvPr>
          <p:cNvSpPr txBox="1">
            <a:spLocks/>
          </p:cNvSpPr>
          <p:nvPr/>
        </p:nvSpPr>
        <p:spPr>
          <a:xfrm>
            <a:off x="285751" y="4340925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stayed up because I wanted to finish my book.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F64A5B5-18AD-0279-C826-1C4D5767A700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 is it?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5B7CA5BD-6113-396C-5972-C1F92FAC8F48}"/>
              </a:ext>
            </a:extLst>
          </p:cNvPr>
          <p:cNvSpPr/>
          <p:nvPr/>
        </p:nvSpPr>
        <p:spPr>
          <a:xfrm rot="16200000">
            <a:off x="9876781" y="5493578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CFC7117-85F7-F419-BE1D-B51A96F2181A}"/>
              </a:ext>
            </a:extLst>
          </p:cNvPr>
          <p:cNvSpPr txBox="1">
            <a:spLocks/>
          </p:cNvSpPr>
          <p:nvPr/>
        </p:nvSpPr>
        <p:spPr>
          <a:xfrm>
            <a:off x="697058" y="280483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subjects?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7B97BABA-ECFD-CA0E-C93B-4B238807A91F}"/>
              </a:ext>
            </a:extLst>
          </p:cNvPr>
          <p:cNvSpPr txBox="1">
            <a:spLocks/>
          </p:cNvSpPr>
          <p:nvPr/>
        </p:nvSpPr>
        <p:spPr>
          <a:xfrm>
            <a:off x="9290368" y="6093025"/>
            <a:ext cx="2345674" cy="619125"/>
          </a:xfrm>
          <a:prstGeom prst="roundRect">
            <a:avLst>
              <a:gd name="adj" fmla="val 8408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Object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17CAB63C-3CE6-8720-6D89-0F458A86A41F}"/>
              </a:ext>
            </a:extLst>
          </p:cNvPr>
          <p:cNvSpPr txBox="1">
            <a:spLocks/>
          </p:cNvSpPr>
          <p:nvPr/>
        </p:nvSpPr>
        <p:spPr>
          <a:xfrm>
            <a:off x="697058" y="3544849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object?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3764022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9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E10F10-AFD4-73EB-64C7-7B4C7D789A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F80B6CC-9673-2570-822B-310F0722CA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A17B0E0-D76C-83C9-3BEB-4411DDCED0EE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stayed up because I wanted to finish my book.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74132B3-98DA-685B-269E-7FB37F7D0AA7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2467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“I”?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B2673EA-0358-B2AC-6FA2-7269C7E947DE}"/>
              </a:ext>
            </a:extLst>
          </p:cNvPr>
          <p:cNvSpPr txBox="1">
            <a:spLocks/>
          </p:cNvSpPr>
          <p:nvPr/>
        </p:nvSpPr>
        <p:spPr>
          <a:xfrm>
            <a:off x="914401" y="4929616"/>
            <a:ext cx="5438358" cy="762478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Pronouns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3D3AA6F5-DA02-48D6-E8A0-B2B11C614369}"/>
              </a:ext>
            </a:extLst>
          </p:cNvPr>
          <p:cNvSpPr/>
          <p:nvPr/>
        </p:nvSpPr>
        <p:spPr>
          <a:xfrm rot="16971021">
            <a:off x="4642801" y="4217375"/>
            <a:ext cx="1314625" cy="287135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7E8DC4E8-D3A1-C949-7268-533011B70783}"/>
              </a:ext>
            </a:extLst>
          </p:cNvPr>
          <p:cNvSpPr txBox="1">
            <a:spLocks/>
          </p:cNvSpPr>
          <p:nvPr/>
        </p:nvSpPr>
        <p:spPr>
          <a:xfrm>
            <a:off x="697058" y="1340190"/>
            <a:ext cx="72467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pronoun is “I”?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CFC6755-DBF4-B1D9-57E5-74E516C880A7}"/>
              </a:ext>
            </a:extLst>
          </p:cNvPr>
          <p:cNvSpPr txBox="1">
            <a:spLocks/>
          </p:cNvSpPr>
          <p:nvPr/>
        </p:nvSpPr>
        <p:spPr>
          <a:xfrm>
            <a:off x="914401" y="5033723"/>
            <a:ext cx="5438358" cy="762478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Personal pronouns</a:t>
            </a:r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4BA434A4-5993-1B4A-0FB7-406E67860B81}"/>
              </a:ext>
            </a:extLst>
          </p:cNvPr>
          <p:cNvSpPr/>
          <p:nvPr/>
        </p:nvSpPr>
        <p:spPr>
          <a:xfrm rot="15789129">
            <a:off x="721207" y="4203176"/>
            <a:ext cx="1205120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5247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1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8F3E9C0-B6D3-801E-5336-D4911796C04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stayed up because I wanted to finish my book.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1408248" y="5104305"/>
            <a:ext cx="783200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1260979" y="4294826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CA6A2D1D-488C-80D2-715E-2EC9F656C994}"/>
              </a:ext>
            </a:extLst>
          </p:cNvPr>
          <p:cNvSpPr/>
          <p:nvPr/>
        </p:nvSpPr>
        <p:spPr>
          <a:xfrm rot="16200000">
            <a:off x="5728885" y="4294825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FF8CAAE5-C4A7-8B39-4836-9051F34E21C8}"/>
              </a:ext>
            </a:extLst>
          </p:cNvPr>
          <p:cNvSpPr/>
          <p:nvPr/>
        </p:nvSpPr>
        <p:spPr>
          <a:xfrm rot="16200000">
            <a:off x="7504537" y="4294824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0703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4" grpId="0" animBg="1"/>
      <p:bldP spid="6" grpId="0" animBg="1"/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41F33C-A984-F570-DDB8-4718C97139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BDB8D4A-7592-EFA0-A57E-F8D995ECBE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D05949B0-3903-0A01-09C2-B78A3BD3C3C5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2688419-646B-62F3-60D1-A7F54A45EEB0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stayed up because I wanted to finish my book.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C61A78B-D6A1-4200-64C8-9D4F178B47CE}"/>
              </a:ext>
            </a:extLst>
          </p:cNvPr>
          <p:cNvSpPr txBox="1">
            <a:spLocks/>
          </p:cNvSpPr>
          <p:nvPr/>
        </p:nvSpPr>
        <p:spPr>
          <a:xfrm>
            <a:off x="1455821" y="5104305"/>
            <a:ext cx="7844590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4CAD3DD9-1ED6-45B2-A1CC-8850BE189005}"/>
              </a:ext>
            </a:extLst>
          </p:cNvPr>
          <p:cNvSpPr/>
          <p:nvPr/>
        </p:nvSpPr>
        <p:spPr>
          <a:xfrm rot="16200000">
            <a:off x="1471665" y="4294826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69096DE7-05E6-E3BF-C987-739ACC205F1D}"/>
              </a:ext>
            </a:extLst>
          </p:cNvPr>
          <p:cNvSpPr/>
          <p:nvPr/>
        </p:nvSpPr>
        <p:spPr>
          <a:xfrm rot="16200000">
            <a:off x="5801987" y="4294826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723C93D-EFEE-43D8-5F2D-F0D5DBF215FF}"/>
              </a:ext>
            </a:extLst>
          </p:cNvPr>
          <p:cNvSpPr txBox="1">
            <a:spLocks/>
          </p:cNvSpPr>
          <p:nvPr/>
        </p:nvSpPr>
        <p:spPr>
          <a:xfrm>
            <a:off x="697058" y="1265131"/>
            <a:ext cx="89517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what tense are the verbs?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73C6F6B-6448-4C4F-13DB-C3DFDB0A06FE}"/>
              </a:ext>
            </a:extLst>
          </p:cNvPr>
          <p:cNvSpPr txBox="1">
            <a:spLocks/>
          </p:cNvSpPr>
          <p:nvPr/>
        </p:nvSpPr>
        <p:spPr>
          <a:xfrm>
            <a:off x="1455821" y="2288637"/>
            <a:ext cx="1383631" cy="991463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Simple past tense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1E8B9C2-15CB-CEC0-D79D-29030873966C}"/>
              </a:ext>
            </a:extLst>
          </p:cNvPr>
          <p:cNvSpPr txBox="1">
            <a:spLocks/>
          </p:cNvSpPr>
          <p:nvPr/>
        </p:nvSpPr>
        <p:spPr>
          <a:xfrm>
            <a:off x="5764032" y="2288637"/>
            <a:ext cx="1581506" cy="906568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Simple past tense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B41E4493-2997-2AFC-B54F-4BA7CF5CA1C1}"/>
              </a:ext>
            </a:extLst>
          </p:cNvPr>
          <p:cNvSpPr txBox="1">
            <a:spLocks/>
          </p:cNvSpPr>
          <p:nvPr/>
        </p:nvSpPr>
        <p:spPr>
          <a:xfrm>
            <a:off x="7557895" y="2263268"/>
            <a:ext cx="1581506" cy="906568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Infinitive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436E15D7-C148-ED25-2979-12CA922F5B90}"/>
              </a:ext>
            </a:extLst>
          </p:cNvPr>
          <p:cNvSpPr/>
          <p:nvPr/>
        </p:nvSpPr>
        <p:spPr>
          <a:xfrm rot="16200000">
            <a:off x="7244822" y="4280603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24352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4" grpId="0" animBg="1"/>
      <p:bldP spid="9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B0D356-EF8E-0915-536B-4B1163DF3D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D8182D8-22ED-6A8D-1421-41AED29D84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9672D9A-4418-EC52-C963-E75D15AADD8A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stayed up because I wanted to finish my book.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F8E9AB8-5CF9-744A-A2CB-D101B478B3DC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“because”?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7E07356-917F-401E-4868-9DF2FB6E498A}"/>
              </a:ext>
            </a:extLst>
          </p:cNvPr>
          <p:cNvSpPr txBox="1">
            <a:spLocks/>
          </p:cNvSpPr>
          <p:nvPr/>
        </p:nvSpPr>
        <p:spPr>
          <a:xfrm>
            <a:off x="3360312" y="4917334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Conjunction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C495531E-CEAA-467D-254D-243528D38D62}"/>
              </a:ext>
            </a:extLst>
          </p:cNvPr>
          <p:cNvSpPr/>
          <p:nvPr/>
        </p:nvSpPr>
        <p:spPr>
          <a:xfrm rot="16200000">
            <a:off x="3860066" y="4210543"/>
            <a:ext cx="1200769" cy="21281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030864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DB9BB5-3949-9B3D-E002-44A6E59592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4D59AC9-9E96-7A1E-E6FF-190F74B021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C177E13F-82E0-C54A-AB40-5A49F8DDB0D5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stayed up because I wanted to finish my book.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77B3CC20-0BE8-01FB-486A-AC4B691A6D4A}"/>
              </a:ext>
            </a:extLst>
          </p:cNvPr>
          <p:cNvSpPr txBox="1">
            <a:spLocks/>
          </p:cNvSpPr>
          <p:nvPr/>
        </p:nvSpPr>
        <p:spPr>
          <a:xfrm>
            <a:off x="3342729" y="4854979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Conjunction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3" name="Arrow: Right 12">
            <a:extLst>
              <a:ext uri="{FF2B5EF4-FFF2-40B4-BE49-F238E27FC236}">
                <a16:creationId xmlns:a16="http://schemas.microsoft.com/office/drawing/2014/main" id="{9A928066-6FC6-6738-CE06-499D93059BB9}"/>
              </a:ext>
            </a:extLst>
          </p:cNvPr>
          <p:cNvSpPr/>
          <p:nvPr/>
        </p:nvSpPr>
        <p:spPr>
          <a:xfrm rot="16200000">
            <a:off x="3907591" y="4254542"/>
            <a:ext cx="1200769" cy="21281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842E97F-9B7E-C600-8EA6-C7EADA4310F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“because”?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A3489E0-0846-D94A-0503-A0DFEA312CDB}"/>
              </a:ext>
            </a:extLst>
          </p:cNvPr>
          <p:cNvSpPr txBox="1">
            <a:spLocks/>
          </p:cNvSpPr>
          <p:nvPr/>
        </p:nvSpPr>
        <p:spPr>
          <a:xfrm>
            <a:off x="697058" y="1219760"/>
            <a:ext cx="92089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clauses is the conjunction “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because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 joining?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5BB9F0C-9537-245C-C996-5CD1E9E27474}"/>
              </a:ext>
            </a:extLst>
          </p:cNvPr>
          <p:cNvSpPr txBox="1">
            <a:spLocks/>
          </p:cNvSpPr>
          <p:nvPr/>
        </p:nvSpPr>
        <p:spPr>
          <a:xfrm>
            <a:off x="598070" y="3760564"/>
            <a:ext cx="2916173" cy="6191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Main clause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84CA959-B21A-69E3-EA11-2DD0F7611809}"/>
              </a:ext>
            </a:extLst>
          </p:cNvPr>
          <p:cNvSpPr txBox="1">
            <a:spLocks/>
          </p:cNvSpPr>
          <p:nvPr/>
        </p:nvSpPr>
        <p:spPr>
          <a:xfrm>
            <a:off x="5501708" y="3735732"/>
            <a:ext cx="6092222" cy="6191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Subordinate clause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95CF864-C60A-2214-5D2C-F9D6C2020A68}"/>
              </a:ext>
            </a:extLst>
          </p:cNvPr>
          <p:cNvSpPr txBox="1">
            <a:spLocks/>
          </p:cNvSpPr>
          <p:nvPr/>
        </p:nvSpPr>
        <p:spPr>
          <a:xfrm>
            <a:off x="697059" y="1991845"/>
            <a:ext cx="659992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conjunction is “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because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DE89CB4C-8D55-9252-3825-F4D00E7CD47B}"/>
              </a:ext>
            </a:extLst>
          </p:cNvPr>
          <p:cNvSpPr txBox="1">
            <a:spLocks/>
          </p:cNvSpPr>
          <p:nvPr/>
        </p:nvSpPr>
        <p:spPr>
          <a:xfrm>
            <a:off x="3260134" y="4879811"/>
            <a:ext cx="2282870" cy="80024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Subordinating Conjunction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466784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2" grpId="0" animBg="1"/>
      <p:bldP spid="4" grpId="0" animBg="1"/>
      <p:bldP spid="5" grpId="0" animBg="1"/>
      <p:bldP spid="6" grpId="0" animBg="1"/>
      <p:bldP spid="11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855480-9DD7-D7E5-B8FC-7191C9F811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89F22FD-CB88-BAAB-4185-0AADD26D24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20BF06C6-6F7E-948C-8E8E-D15E7075F787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2467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“up” </a:t>
            </a:r>
            <a:r>
              <a:rPr lang="en-GB" sz="24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this sentence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0A306BF-A58C-F12B-4369-9368C0F2C4C8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stayed up because I wanted to finish my book.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383AE3B-B2C1-BB18-F622-FACD0879CA77}"/>
              </a:ext>
            </a:extLst>
          </p:cNvPr>
          <p:cNvSpPr txBox="1">
            <a:spLocks/>
          </p:cNvSpPr>
          <p:nvPr/>
        </p:nvSpPr>
        <p:spPr>
          <a:xfrm>
            <a:off x="1375427" y="4952521"/>
            <a:ext cx="2945027" cy="619125"/>
          </a:xfrm>
          <a:prstGeom prst="roundRect">
            <a:avLst>
              <a:gd name="adj" fmla="val 8408"/>
            </a:avLst>
          </a:prstGeom>
          <a:solidFill>
            <a:srgbClr val="EB21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C44CF8D2-B09B-E5CC-9B72-EE2382E492DD}"/>
              </a:ext>
            </a:extLst>
          </p:cNvPr>
          <p:cNvSpPr/>
          <p:nvPr/>
        </p:nvSpPr>
        <p:spPr>
          <a:xfrm rot="16200000">
            <a:off x="2590543" y="4332195"/>
            <a:ext cx="1313515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B21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579476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E1301A-D110-331F-05D3-941E999870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B33709-A2D2-E6F0-2BB2-86B32F9F45A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B7545E2D-BB11-D6BD-F284-98C06B5430F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2467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“my” </a:t>
            </a:r>
            <a:r>
              <a:rPr lang="en-GB" sz="24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this sentence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3CA4067-5420-CACF-C6D9-EBB804CA8222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stayed up because I wanted to finish my book.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645BF8C-AAFE-1984-BB15-5C707310B088}"/>
              </a:ext>
            </a:extLst>
          </p:cNvPr>
          <p:cNvSpPr txBox="1">
            <a:spLocks/>
          </p:cNvSpPr>
          <p:nvPr/>
        </p:nvSpPr>
        <p:spPr>
          <a:xfrm>
            <a:off x="7666725" y="4988616"/>
            <a:ext cx="2945027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F2795439-6F89-5565-A12C-4029955A4748}"/>
              </a:ext>
            </a:extLst>
          </p:cNvPr>
          <p:cNvSpPr/>
          <p:nvPr/>
        </p:nvSpPr>
        <p:spPr>
          <a:xfrm rot="16200000">
            <a:off x="8881841" y="4368290"/>
            <a:ext cx="1313515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FE4F1CD-FE3F-3495-1667-17280B1A4DCD}"/>
              </a:ext>
            </a:extLst>
          </p:cNvPr>
          <p:cNvSpPr txBox="1">
            <a:spLocks/>
          </p:cNvSpPr>
          <p:nvPr/>
        </p:nvSpPr>
        <p:spPr>
          <a:xfrm>
            <a:off x="697058" y="1265583"/>
            <a:ext cx="72467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determiner is “my” </a:t>
            </a:r>
            <a:r>
              <a:rPr lang="en-GB" sz="24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this sentence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C2AB28D-FCE7-ED2E-FEBB-1EAEF95EB98E}"/>
              </a:ext>
            </a:extLst>
          </p:cNvPr>
          <p:cNvSpPr txBox="1">
            <a:spLocks/>
          </p:cNvSpPr>
          <p:nvPr/>
        </p:nvSpPr>
        <p:spPr>
          <a:xfrm>
            <a:off x="7666725" y="4988616"/>
            <a:ext cx="2945027" cy="81060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Possessive determiner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517025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8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E5CDDF-AC79-8F79-50C4-047D5FAA7B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140D626-2E97-40F8-9764-0379FE26F0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E3EB98D-AA1E-D248-AF3A-3C817D0B5191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stayed up because I wanted to finish my book.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48BE332-8BCE-0B90-D777-0D66C9D408EC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classify every word in this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0B9B302-C560-E699-7233-877E49151734}"/>
              </a:ext>
            </a:extLst>
          </p:cNvPr>
          <p:cNvSpPr txBox="1">
            <a:spLocks/>
          </p:cNvSpPr>
          <p:nvPr/>
        </p:nvSpPr>
        <p:spPr>
          <a:xfrm>
            <a:off x="958275" y="4594251"/>
            <a:ext cx="155373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EC9E7690-AF01-8639-F84C-C84CB6680247}"/>
              </a:ext>
            </a:extLst>
          </p:cNvPr>
          <p:cNvSpPr/>
          <p:nvPr/>
        </p:nvSpPr>
        <p:spPr>
          <a:xfrm rot="16200000">
            <a:off x="1476654" y="4111286"/>
            <a:ext cx="1021248" cy="23807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B2B8D3BE-D505-D6EF-67FD-EB3FDDB60543}"/>
              </a:ext>
            </a:extLst>
          </p:cNvPr>
          <p:cNvSpPr txBox="1">
            <a:spLocks/>
          </p:cNvSpPr>
          <p:nvPr/>
        </p:nvSpPr>
        <p:spPr>
          <a:xfrm>
            <a:off x="8550876" y="1649566"/>
            <a:ext cx="1985457" cy="656892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Possessive determiner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091C1B38-FC10-8FFD-6E6B-3329FE8570F6}"/>
              </a:ext>
            </a:extLst>
          </p:cNvPr>
          <p:cNvSpPr/>
          <p:nvPr/>
        </p:nvSpPr>
        <p:spPr>
          <a:xfrm rot="5400000">
            <a:off x="9054169" y="2707189"/>
            <a:ext cx="1034891" cy="23825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2C60577F-B3C2-F329-4AA4-8F7B7EFA88D4}"/>
              </a:ext>
            </a:extLst>
          </p:cNvPr>
          <p:cNvSpPr txBox="1">
            <a:spLocks/>
          </p:cNvSpPr>
          <p:nvPr/>
        </p:nvSpPr>
        <p:spPr>
          <a:xfrm>
            <a:off x="2842721" y="4631230"/>
            <a:ext cx="1937592" cy="6191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Conjunction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2" name="Arrow: Right 21">
            <a:extLst>
              <a:ext uri="{FF2B5EF4-FFF2-40B4-BE49-F238E27FC236}">
                <a16:creationId xmlns:a16="http://schemas.microsoft.com/office/drawing/2014/main" id="{3141E489-10ED-0682-382C-49F228C56F8C}"/>
              </a:ext>
            </a:extLst>
          </p:cNvPr>
          <p:cNvSpPr/>
          <p:nvPr/>
        </p:nvSpPr>
        <p:spPr>
          <a:xfrm rot="16200000">
            <a:off x="3781535" y="4047250"/>
            <a:ext cx="961171" cy="236255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Arrow: Right 18">
            <a:extLst>
              <a:ext uri="{FF2B5EF4-FFF2-40B4-BE49-F238E27FC236}">
                <a16:creationId xmlns:a16="http://schemas.microsoft.com/office/drawing/2014/main" id="{48A8EEE2-65B8-8457-684E-FB0F2B5EBD38}"/>
              </a:ext>
            </a:extLst>
          </p:cNvPr>
          <p:cNvSpPr/>
          <p:nvPr/>
        </p:nvSpPr>
        <p:spPr>
          <a:xfrm rot="16200000">
            <a:off x="10000913" y="4137415"/>
            <a:ext cx="1070841" cy="236256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62DF57E8-291C-26D5-079C-70AF59E3709C}"/>
              </a:ext>
            </a:extLst>
          </p:cNvPr>
          <p:cNvSpPr txBox="1">
            <a:spLocks/>
          </p:cNvSpPr>
          <p:nvPr/>
        </p:nvSpPr>
        <p:spPr>
          <a:xfrm>
            <a:off x="9813358" y="4631229"/>
            <a:ext cx="1588103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F8463DB4-49F3-134A-8F61-7A41044A46D9}"/>
              </a:ext>
            </a:extLst>
          </p:cNvPr>
          <p:cNvSpPr txBox="1">
            <a:spLocks/>
          </p:cNvSpPr>
          <p:nvPr/>
        </p:nvSpPr>
        <p:spPr>
          <a:xfrm>
            <a:off x="5807458" y="4631230"/>
            <a:ext cx="155373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0" name="Arrow: Right 29">
            <a:extLst>
              <a:ext uri="{FF2B5EF4-FFF2-40B4-BE49-F238E27FC236}">
                <a16:creationId xmlns:a16="http://schemas.microsoft.com/office/drawing/2014/main" id="{83840A26-C9C5-17AD-0518-C6E68F5FE675}"/>
              </a:ext>
            </a:extLst>
          </p:cNvPr>
          <p:cNvSpPr/>
          <p:nvPr/>
        </p:nvSpPr>
        <p:spPr>
          <a:xfrm rot="16200000">
            <a:off x="6019280" y="4130799"/>
            <a:ext cx="1130089" cy="23807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A3182EE1-A86D-B1D2-D16E-3189724D6F0E}"/>
              </a:ext>
            </a:extLst>
          </p:cNvPr>
          <p:cNvSpPr txBox="1">
            <a:spLocks/>
          </p:cNvSpPr>
          <p:nvPr/>
        </p:nvSpPr>
        <p:spPr>
          <a:xfrm>
            <a:off x="1893173" y="1689745"/>
            <a:ext cx="1534851" cy="619125"/>
          </a:xfrm>
          <a:prstGeom prst="roundRect">
            <a:avLst>
              <a:gd name="adj" fmla="val 8408"/>
            </a:avLst>
          </a:prstGeom>
          <a:solidFill>
            <a:srgbClr val="EB21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E1677511-A3F5-0D39-C4BD-AB63A4250427}"/>
              </a:ext>
            </a:extLst>
          </p:cNvPr>
          <p:cNvSpPr/>
          <p:nvPr/>
        </p:nvSpPr>
        <p:spPr>
          <a:xfrm rot="5400000">
            <a:off x="2656459" y="2621722"/>
            <a:ext cx="1097713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B21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3B9F4117-832E-FC7C-13FA-907EC2B9CA20}"/>
              </a:ext>
            </a:extLst>
          </p:cNvPr>
          <p:cNvSpPr/>
          <p:nvPr/>
        </p:nvSpPr>
        <p:spPr>
          <a:xfrm rot="5400000">
            <a:off x="594449" y="2554584"/>
            <a:ext cx="1205120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5110D26D-DB07-7470-E8E6-CEEB8D57829F}"/>
              </a:ext>
            </a:extLst>
          </p:cNvPr>
          <p:cNvSpPr txBox="1">
            <a:spLocks/>
          </p:cNvSpPr>
          <p:nvPr/>
        </p:nvSpPr>
        <p:spPr>
          <a:xfrm>
            <a:off x="144222" y="1687332"/>
            <a:ext cx="1527953" cy="626977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Personal pronoun</a:t>
            </a:r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A00C668B-24F1-FB57-DEEA-CA5146BA1028}"/>
              </a:ext>
            </a:extLst>
          </p:cNvPr>
          <p:cNvSpPr/>
          <p:nvPr/>
        </p:nvSpPr>
        <p:spPr>
          <a:xfrm rot="5400000">
            <a:off x="4899757" y="2556963"/>
            <a:ext cx="1205120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BC148DDC-C271-AE36-BFA5-29A220CFECEA}"/>
              </a:ext>
            </a:extLst>
          </p:cNvPr>
          <p:cNvSpPr txBox="1">
            <a:spLocks/>
          </p:cNvSpPr>
          <p:nvPr/>
        </p:nvSpPr>
        <p:spPr>
          <a:xfrm>
            <a:off x="4354275" y="1726105"/>
            <a:ext cx="1527953" cy="626977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Personal pronoun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B3983737-7CBD-0601-2B06-28B20FE59E09}"/>
              </a:ext>
            </a:extLst>
          </p:cNvPr>
          <p:cNvSpPr txBox="1">
            <a:spLocks/>
          </p:cNvSpPr>
          <p:nvPr/>
        </p:nvSpPr>
        <p:spPr>
          <a:xfrm>
            <a:off x="7514066" y="4631230"/>
            <a:ext cx="155373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765C57F2-3556-6D10-B265-0B56CEB58A78}"/>
              </a:ext>
            </a:extLst>
          </p:cNvPr>
          <p:cNvSpPr/>
          <p:nvPr/>
        </p:nvSpPr>
        <p:spPr>
          <a:xfrm rot="16200000">
            <a:off x="7725888" y="4130799"/>
            <a:ext cx="1130089" cy="23807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59300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3" grpId="0" animBg="1"/>
      <p:bldP spid="16" grpId="0" animBg="1"/>
      <p:bldP spid="21" grpId="0" animBg="1"/>
      <p:bldP spid="22" grpId="0" animBg="1"/>
      <p:bldP spid="19" grpId="0" animBg="1"/>
      <p:bldP spid="24" grpId="0" animBg="1"/>
      <p:bldP spid="28" grpId="0" animBg="1"/>
      <p:bldP spid="30" grpId="0" animBg="1"/>
      <p:bldP spid="9" grpId="0" animBg="1"/>
      <p:bldP spid="11" grpId="0" animBg="1"/>
      <p:bldP spid="8" grpId="0" animBg="1"/>
      <p:bldP spid="12" grpId="0" animBg="1"/>
      <p:bldP spid="4" grpId="0" animBg="1"/>
      <p:bldP spid="15" grpId="0" animBg="1"/>
      <p:bldP spid="18" grpId="0" animBg="1"/>
      <p:bldP spid="20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60"/>
            <a:ext cx="9492383" cy="3194608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 fontScale="90000"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Semi-colons, colons and dashes to mark between</a:t>
            </a:r>
            <a:b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main clauses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6AC3F7-7D97-C729-94D2-C97FE7F0B4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7A57115-46FB-DCC7-46B8-E9809AF338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DD28B81-1FF4-24D8-1D14-7399C99CBE7A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Scrambler’s voice sounded cold and bitter.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5DD6B90-6A07-C803-27DD-3B7F5DE5B73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attacked at midnight.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B55F9D9-A75B-D264-EA05-CDD855845CBC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My system is rebooting now.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EEF2435-413A-0618-AC75-1DD10B7AF30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common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My</a:t>
            </a:r>
            <a:r>
              <a:rPr lang="en-GB" sz="2000" b="1" i="1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 system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is rebooting now.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3B5DB5A-66EF-2292-773E-71CDA0BDA596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whispered somethings wrong with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circuits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4C1AA8A-F5A3-0C27-1A74-549FA3A2DCCB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and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 working together to stop scrambler</a:t>
            </a:r>
          </a:p>
        </p:txBody>
      </p:sp>
    </p:spTree>
    <p:extLst>
      <p:ext uri="{BB962C8B-B14F-4D97-AF65-F5344CB8AC3E}">
        <p14:creationId xmlns:p14="http://schemas.microsoft.com/office/powerpoint/2010/main" val="147296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6B770-5655-9CE4-B730-F33A179FDE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125BA9A-A475-F540-4D08-88668EC4B8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513ED85-FABE-3540-BC54-3C4CFE6EC8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D25D8A7-26CA-6669-9AE2-55364B0D51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8D71DCC-EBBE-D829-9128-C489CCF454C8}"/>
              </a:ext>
            </a:extLst>
          </p:cNvPr>
          <p:cNvGraphicFramePr/>
          <p:nvPr/>
        </p:nvGraphicFramePr>
        <p:xfrm>
          <a:off x="1544318" y="848708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94E14E2-F547-5766-931D-88D47E8F8AC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03B4160-0F4B-3352-038B-D64E3D1916E1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14192576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0F9302-BAA6-EE13-979F-4E6821E7D8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FD7D272-883D-ACF5-6D07-9AD2D717DC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3977C80-1B9C-3430-3083-EEF52560A5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018E636-D6A5-4615-CE46-E77FFC3740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C2DFAEE-D3BE-8166-CD9E-100D7311CE09}"/>
              </a:ext>
            </a:extLst>
          </p:cNvPr>
          <p:cNvGraphicFramePr/>
          <p:nvPr/>
        </p:nvGraphicFramePr>
        <p:xfrm>
          <a:off x="1544318" y="848708"/>
          <a:ext cx="9952356" cy="35232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BFD1CCA-FC35-4063-AA0B-748B498F8CD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0000CAD-87D2-93F3-2944-93D485C3595B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384921996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413166-A5F3-5EAA-05BB-04D096266D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B02B40DB-F1F7-7653-538E-E54303A111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56E21DBB-8F82-3C92-6D02-B97FCD712B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66F44EB-BA51-20D1-DBEB-B1FF32F43C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63BBBDD7-5EE5-AB74-AC48-D88432E8A4DE}"/>
              </a:ext>
            </a:extLst>
          </p:cNvPr>
          <p:cNvGraphicFramePr/>
          <p:nvPr/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864C0C94-5422-E086-4B2E-41D5EE4B46B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840E774-E84D-FE40-BC2E-6015F1C59FC7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81818917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1C8804-2B99-2105-7E99-47E7D09FF7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E7925F13-4466-84D3-81CB-683441239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6C3DC379-3704-3B8C-01F3-8596A119F4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29026FF-255B-3511-0FDD-814CA2C308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3E8D1C69-4287-CDF9-134F-C57591421FB6}"/>
              </a:ext>
            </a:extLst>
          </p:cNvPr>
          <p:cNvGraphicFramePr/>
          <p:nvPr/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88D58C2-512B-6D0F-2174-4399DEBBFD42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FC2430D-8523-C781-89CB-9D3D713B40AD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114437667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FC132D-4558-68E2-6EAC-1CCA803875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C4ED5C5C-A492-0860-0DA5-464DE388E4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899CA87-B34A-4082-2C09-FBA9AD00B05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EF49F0C-580D-0ED7-9275-1268AD553C9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C3247729-8465-7A07-3024-B1E20E08FBE8}"/>
              </a:ext>
            </a:extLst>
          </p:cNvPr>
          <p:cNvGraphicFramePr/>
          <p:nvPr/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FEC4C79E-0586-812C-E6EA-4562FDB48442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0C9549F-2CDB-F10A-F221-DAD2F2247853}"/>
              </a:ext>
            </a:extLst>
          </p:cNvPr>
          <p:cNvSpPr txBox="1"/>
          <p:nvPr/>
        </p:nvSpPr>
        <p:spPr>
          <a:xfrm>
            <a:off x="2829559" y="4993629"/>
            <a:ext cx="78003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We’re going to look at some new punctuation today.</a:t>
            </a:r>
          </a:p>
        </p:txBody>
      </p:sp>
    </p:spTree>
    <p:extLst>
      <p:ext uri="{BB962C8B-B14F-4D97-AF65-F5344CB8AC3E}">
        <p14:creationId xmlns:p14="http://schemas.microsoft.com/office/powerpoint/2010/main" val="281998162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3D2E75-737D-BD7C-E53E-691071DBDE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A27BBACD-19E8-7DC1-6772-893A4616A5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6AB095C-6C1F-C002-9183-4B28C63381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345C9CA-F61B-76A7-1ADB-D6BAB33127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90500" y="590550"/>
            <a:ext cx="11839575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E36843A5-D138-21AE-FF9B-C50914A2E2B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14959256"/>
              </p:ext>
            </p:extLst>
          </p:nvPr>
        </p:nvGraphicFramePr>
        <p:xfrm>
          <a:off x="257175" y="781051"/>
          <a:ext cx="11744325" cy="365858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3F18FEC8-84E4-1597-1427-CD59543AF5AD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039D568-ACA6-41FA-77E2-051954084077}"/>
              </a:ext>
            </a:extLst>
          </p:cNvPr>
          <p:cNvSpPr txBox="1"/>
          <p:nvPr/>
        </p:nvSpPr>
        <p:spPr>
          <a:xfrm>
            <a:off x="2943859" y="4439632"/>
            <a:ext cx="86099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when we use </a:t>
            </a:r>
            <a:r>
              <a:rPr lang="en-GB" sz="2400" u="sng" dirty="0"/>
              <a:t>capital letters</a:t>
            </a:r>
            <a:r>
              <a:rPr lang="en-GB" sz="2400" dirty="0"/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86262991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BC52FA-DB88-3A7E-5F17-A0ED130B16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7BBE234-50F7-6ED3-E8A7-3063FF803C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7D19C397-9B27-0494-3971-8B804FBC481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63B5932-0FEF-1AFC-6328-072E04A902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0024" y="590550"/>
            <a:ext cx="11839575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2EEA903B-15AF-ECCB-16AC-37E402A12BC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86756599"/>
              </p:ext>
            </p:extLst>
          </p:nvPr>
        </p:nvGraphicFramePr>
        <p:xfrm>
          <a:off x="266700" y="848708"/>
          <a:ext cx="11630025" cy="34565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E270FE07-D950-9C43-8B9F-C02AABFE66CA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BE4C8F7-158E-5474-DB42-5BC669BF4018}"/>
              </a:ext>
            </a:extLst>
          </p:cNvPr>
          <p:cNvSpPr txBox="1"/>
          <p:nvPr/>
        </p:nvSpPr>
        <p:spPr>
          <a:xfrm>
            <a:off x="2943859" y="4439632"/>
            <a:ext cx="860996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punctuation is used to show a </a:t>
            </a:r>
            <a:r>
              <a:rPr lang="en-GB" sz="2400" u="sng" dirty="0"/>
              <a:t>sentence has ended</a:t>
            </a:r>
            <a:r>
              <a:rPr lang="en-GB" sz="2400" dirty="0"/>
              <a:t>? </a:t>
            </a:r>
          </a:p>
        </p:txBody>
      </p:sp>
    </p:spTree>
    <p:extLst>
      <p:ext uri="{BB962C8B-B14F-4D97-AF65-F5344CB8AC3E}">
        <p14:creationId xmlns:p14="http://schemas.microsoft.com/office/powerpoint/2010/main" val="89887163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A9C63B-A79E-E2F9-0AB3-E3880B9328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312C563A-A78C-1A10-056A-559973BFC5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594AD13-4E8D-C92F-219F-DDB30354071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4637005-73F1-F6E8-C346-5F8130EA7E9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9550" y="590550"/>
            <a:ext cx="11820525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B5A501F6-A415-544E-1D15-951638827A5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71671755"/>
              </p:ext>
            </p:extLst>
          </p:nvPr>
        </p:nvGraphicFramePr>
        <p:xfrm>
          <a:off x="206591" y="848708"/>
          <a:ext cx="11690134" cy="32851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5D75AD6D-899F-7529-B46C-9CD2DFCD5B89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4E9856B-2312-80BA-346F-06B88995B26E}"/>
              </a:ext>
            </a:extLst>
          </p:cNvPr>
          <p:cNvSpPr txBox="1"/>
          <p:nvPr/>
        </p:nvSpPr>
        <p:spPr>
          <a:xfrm>
            <a:off x="2943859" y="4439632"/>
            <a:ext cx="86099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we use </a:t>
            </a:r>
            <a:r>
              <a:rPr lang="en-GB" sz="2400" u="sng" dirty="0"/>
              <a:t>apostrophes to show</a:t>
            </a:r>
            <a:r>
              <a:rPr lang="en-GB" sz="2400" dirty="0"/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67176598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1899DE-3456-083D-25B4-3090A29538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683467A5-D068-05D7-1666-259E05DF3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26866B93-8922-B92C-8876-662012E3257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F258F59-754F-4022-5BAB-4C440A016DA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8600" y="590550"/>
            <a:ext cx="11839575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37133942-B7CC-7F5C-E5F1-87338ACEDEE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5662242"/>
              </p:ext>
            </p:extLst>
          </p:nvPr>
        </p:nvGraphicFramePr>
        <p:xfrm>
          <a:off x="312821" y="848708"/>
          <a:ext cx="11583904" cy="33743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F5A45BF-6F09-8283-3AD2-04775C41C01C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E359F0C-3CC7-7BA6-8428-BDE53C93E20C}"/>
              </a:ext>
            </a:extLst>
          </p:cNvPr>
          <p:cNvSpPr txBox="1"/>
          <p:nvPr/>
        </p:nvSpPr>
        <p:spPr>
          <a:xfrm>
            <a:off x="2943859" y="4439632"/>
            <a:ext cx="86099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</a:t>
            </a:r>
            <a:r>
              <a:rPr lang="en-GB" sz="2400" u="sng" dirty="0"/>
              <a:t>commas</a:t>
            </a:r>
            <a:r>
              <a:rPr lang="en-GB" sz="2400" dirty="0"/>
              <a:t> do?</a:t>
            </a:r>
          </a:p>
        </p:txBody>
      </p:sp>
    </p:spTree>
    <p:extLst>
      <p:ext uri="{BB962C8B-B14F-4D97-AF65-F5344CB8AC3E}">
        <p14:creationId xmlns:p14="http://schemas.microsoft.com/office/powerpoint/2010/main" val="217863060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30E3A4-4F3C-AFD6-347E-22B1218B69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D050806-60AE-989C-071C-92C3BF604B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E6DA7850-B60E-FEF5-D60F-BC34ED83E26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684EFD3-DF0D-9BFB-3D3C-35FDF07DF70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90500" y="590550"/>
            <a:ext cx="1184910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E795DB28-F1FE-427D-52D1-EC229FE18E3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25257630"/>
              </p:ext>
            </p:extLst>
          </p:nvPr>
        </p:nvGraphicFramePr>
        <p:xfrm>
          <a:off x="323850" y="848708"/>
          <a:ext cx="11572875" cy="335181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55233033-FD62-2C69-B1EC-672F2BCC2103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EB4655E-9875-AE80-6AB8-52C77D539F39}"/>
              </a:ext>
            </a:extLst>
          </p:cNvPr>
          <p:cNvSpPr txBox="1"/>
          <p:nvPr/>
        </p:nvSpPr>
        <p:spPr>
          <a:xfrm>
            <a:off x="2943859" y="4439632"/>
            <a:ext cx="86099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</a:t>
            </a:r>
            <a:r>
              <a:rPr lang="en-GB" sz="2400" u="sng" dirty="0"/>
              <a:t>inverted commas</a:t>
            </a:r>
            <a:r>
              <a:rPr lang="en-GB" sz="2400" dirty="0"/>
              <a:t> are used for?</a:t>
            </a:r>
          </a:p>
        </p:txBody>
      </p:sp>
    </p:spTree>
    <p:extLst>
      <p:ext uri="{BB962C8B-B14F-4D97-AF65-F5344CB8AC3E}">
        <p14:creationId xmlns:p14="http://schemas.microsoft.com/office/powerpoint/2010/main" val="10856035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45A412-954A-095C-64C7-3F24A65D96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5C41F02-A25D-99CD-5E93-6E1B3F3F4C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6C5EA3D-DEDB-9F69-C386-3D777B9FE561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Scrambler’s voice sounded cold and bitter.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6E380FC-7395-F5D8-760F-8C514530CAE8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attacked at midnight.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B2B7022-9903-41EC-FE6D-FE829A86F6DE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My system is rebooting now.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E3F9063-6EAF-6225-B39D-2F477EADA993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My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system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is rebooting now.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87D0F4E-C00A-75A8-4D68-26DF04A50A84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whispered somethings wrong with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circuits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071652B-74D3-34F7-938B-871FD079CD1F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and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 working together to stop scrambler</a:t>
            </a:r>
          </a:p>
        </p:txBody>
      </p:sp>
    </p:spTree>
    <p:extLst>
      <p:ext uri="{BB962C8B-B14F-4D97-AF65-F5344CB8AC3E}">
        <p14:creationId xmlns:p14="http://schemas.microsoft.com/office/powerpoint/2010/main" val="3301163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0FFE3C-2842-7E45-850F-C0D0667ACD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49A740F-638B-8532-E436-D5DC201E6D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889EB25F-2F2E-0CA6-861D-C87A9C01BC6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FD6E844-5186-6D57-81C7-C0AA0179B00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1450" y="590550"/>
            <a:ext cx="119062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2E1F1BCE-8DD7-D3D3-448A-79D42201536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71999895"/>
              </p:ext>
            </p:extLst>
          </p:nvPr>
        </p:nvGraphicFramePr>
        <p:xfrm>
          <a:off x="295275" y="848708"/>
          <a:ext cx="11601450" cy="32851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F5A8A274-4F5F-43F1-F68F-7F93FD3F6A7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8248700-7E17-4660-51D3-208BE6A1CBDC}"/>
              </a:ext>
            </a:extLst>
          </p:cNvPr>
          <p:cNvSpPr txBox="1"/>
          <p:nvPr/>
        </p:nvSpPr>
        <p:spPr>
          <a:xfrm>
            <a:off x="2943859" y="4439632"/>
            <a:ext cx="86099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</a:t>
            </a:r>
            <a:r>
              <a:rPr lang="en-GB" sz="2400" u="sng" dirty="0"/>
              <a:t>parentheses</a:t>
            </a:r>
            <a:r>
              <a:rPr lang="en-GB" sz="2400" dirty="0"/>
              <a:t> are used for?</a:t>
            </a:r>
          </a:p>
        </p:txBody>
      </p:sp>
    </p:spTree>
    <p:extLst>
      <p:ext uri="{BB962C8B-B14F-4D97-AF65-F5344CB8AC3E}">
        <p14:creationId xmlns:p14="http://schemas.microsoft.com/office/powerpoint/2010/main" val="8525936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0FFE3C-2842-7E45-850F-C0D0667ACD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49A740F-638B-8532-E436-D5DC201E6D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889EB25F-2F2E-0CA6-861D-C87A9C01BC6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FD6E844-5186-6D57-81C7-C0AA0179B00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0975" y="590550"/>
            <a:ext cx="1184910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2E1F1BCE-8DD7-D3D3-448A-79D42201536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96620171"/>
              </p:ext>
            </p:extLst>
          </p:nvPr>
        </p:nvGraphicFramePr>
        <p:xfrm>
          <a:off x="352425" y="848708"/>
          <a:ext cx="11572875" cy="347564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F5A8A274-4F5F-43F1-F68F-7F93FD3F6A7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3ADF583C-48F0-5348-56FB-7E65D2F02D1E}"/>
              </a:ext>
            </a:extLst>
          </p:cNvPr>
          <p:cNvSpPr txBox="1"/>
          <p:nvPr/>
        </p:nvSpPr>
        <p:spPr>
          <a:xfrm>
            <a:off x="2943859" y="4439632"/>
            <a:ext cx="86099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</a:t>
            </a:r>
            <a:r>
              <a:rPr lang="en-GB" sz="2400" u="sng" dirty="0"/>
              <a:t>bullet points</a:t>
            </a:r>
            <a:r>
              <a:rPr lang="en-GB" sz="2400" dirty="0"/>
              <a:t> are used for?</a:t>
            </a:r>
          </a:p>
        </p:txBody>
      </p:sp>
    </p:spTree>
    <p:extLst>
      <p:ext uri="{BB962C8B-B14F-4D97-AF65-F5344CB8AC3E}">
        <p14:creationId xmlns:p14="http://schemas.microsoft.com/office/powerpoint/2010/main" val="214343558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AF8E37-96C7-24F0-97F9-EEDC50FD37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4E66FC16-A84C-3AF4-CF2C-CF6B400FA7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83934552-5E56-91EC-C6EE-82651F3F89A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E31AAB6-5808-41B3-D6A8-5B4426E7228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3843FF4D-53C7-07FC-EDD7-D1F282C0949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86155655"/>
              </p:ext>
            </p:extLst>
          </p:nvPr>
        </p:nvGraphicFramePr>
        <p:xfrm>
          <a:off x="895350" y="848708"/>
          <a:ext cx="10744200" cy="3372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FD538B7-9C3B-8E80-0C1F-0A32C524FD3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0C58AE7-E615-B83D-EC2F-14E4C31DB61F}"/>
              </a:ext>
            </a:extLst>
          </p:cNvPr>
          <p:cNvSpPr txBox="1"/>
          <p:nvPr/>
        </p:nvSpPr>
        <p:spPr>
          <a:xfrm>
            <a:off x="2943859" y="4232048"/>
            <a:ext cx="86099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</a:t>
            </a:r>
            <a:r>
              <a:rPr lang="en-GB" sz="2400" u="sng" dirty="0"/>
              <a:t>hyphens</a:t>
            </a:r>
            <a:r>
              <a:rPr lang="en-GB" sz="2400" dirty="0"/>
              <a:t> are used for?</a:t>
            </a:r>
          </a:p>
        </p:txBody>
      </p:sp>
    </p:spTree>
    <p:extLst>
      <p:ext uri="{BB962C8B-B14F-4D97-AF65-F5344CB8AC3E}">
        <p14:creationId xmlns:p14="http://schemas.microsoft.com/office/powerpoint/2010/main" val="283396478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567AB0-61B5-3298-56A3-3829ED99E4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971E921C-F8DE-B104-A125-55F70DF2BC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6D1D02E1-C4DE-22FE-BD9A-0DE6077207A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036DF6B-E04A-B5AC-8B31-99F98D6EC6C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95276" y="590550"/>
            <a:ext cx="11712239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4CA789C-3D0C-FBCB-D639-D6978453735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43717372"/>
              </p:ext>
            </p:extLst>
          </p:nvPr>
        </p:nvGraphicFramePr>
        <p:xfrm>
          <a:off x="445169" y="848708"/>
          <a:ext cx="11451556" cy="33833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46B8F68E-6919-FE35-B396-19B073CF0D6F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758CC35-EB31-8D08-FC46-AC7AF68DD13A}"/>
              </a:ext>
            </a:extLst>
          </p:cNvPr>
          <p:cNvSpPr txBox="1"/>
          <p:nvPr/>
        </p:nvSpPr>
        <p:spPr>
          <a:xfrm>
            <a:off x="2943859" y="4232048"/>
            <a:ext cx="860996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</a:t>
            </a:r>
            <a:r>
              <a:rPr lang="en-GB" sz="2400" u="sng" dirty="0"/>
              <a:t>Ellipses Separate Clauses</a:t>
            </a:r>
            <a:r>
              <a:rPr lang="en-GB" sz="2400" dirty="0"/>
              <a:t> are used for?</a:t>
            </a:r>
          </a:p>
        </p:txBody>
      </p:sp>
    </p:spTree>
    <p:extLst>
      <p:ext uri="{BB962C8B-B14F-4D97-AF65-F5344CB8AC3E}">
        <p14:creationId xmlns:p14="http://schemas.microsoft.com/office/powerpoint/2010/main" val="297926026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EFDC1A-68AB-E72B-F932-C51F7B6684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1CF26FDE-66CA-E582-F307-FAA22B9877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6C65F7FB-990C-7CD2-BD78-A864BBB473B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415DA08-2F30-BFDB-9E1B-972DDF426FC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6411" y="590550"/>
            <a:ext cx="11875168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427F818F-48E6-54A3-E2EE-A2E3F5C0222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323294768"/>
              </p:ext>
            </p:extLst>
          </p:nvPr>
        </p:nvGraphicFramePr>
        <p:xfrm>
          <a:off x="295275" y="848708"/>
          <a:ext cx="11601450" cy="333828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53AAC884-B400-A725-DFD5-C3E0F84CA79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785253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F4E4F1D-0EEA-0ED4-EAE6-E7303C3A64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BCDD92BC-9BF2-E75F-1644-0418303961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67DA85D9-75BE-D6D5-27BD-9EFE1F628BF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BB87C4D-30FE-D1B1-EA24-A8D94A3DF94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6411" y="590550"/>
            <a:ext cx="11875168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06D1FC5F-3F2D-4742-9B63-B839CF0AD24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26243573"/>
              </p:ext>
            </p:extLst>
          </p:nvPr>
        </p:nvGraphicFramePr>
        <p:xfrm>
          <a:off x="295275" y="848708"/>
          <a:ext cx="11601450" cy="333828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DCE6D68E-05C0-7D19-33E9-F68338A36087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775137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30" descr="Background pattern&#10;&#10;Description automatically generated">
            <a:extLst>
              <a:ext uri="{FF2B5EF4-FFF2-40B4-BE49-F238E27FC236}">
                <a16:creationId xmlns:a16="http://schemas.microsoft.com/office/drawing/2014/main" id="{55B61937-97BC-9AD6-C971-34193E800B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97DA4A7-B125-1ADF-E72A-BCCC79278733}"/>
              </a:ext>
            </a:extLst>
          </p:cNvPr>
          <p:cNvSpPr txBox="1">
            <a:spLocks/>
          </p:cNvSpPr>
          <p:nvPr/>
        </p:nvSpPr>
        <p:spPr>
          <a:xfrm>
            <a:off x="371616" y="2203904"/>
            <a:ext cx="11448765" cy="15814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clause is a group of words that contains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subject and a verb. </a:t>
            </a:r>
          </a:p>
        </p:txBody>
      </p:sp>
    </p:spTree>
    <p:extLst>
      <p:ext uri="{BB962C8B-B14F-4D97-AF65-F5344CB8AC3E}">
        <p14:creationId xmlns:p14="http://schemas.microsoft.com/office/powerpoint/2010/main" val="2249552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urple background with a hat and stars&#10;&#10;Description automatically generated with low confidence">
            <a:extLst>
              <a:ext uri="{FF2B5EF4-FFF2-40B4-BE49-F238E27FC236}">
                <a16:creationId xmlns:a16="http://schemas.microsoft.com/office/drawing/2014/main" id="{96DD45A7-2956-1343-92DC-1520275BDD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1223" y="391888"/>
            <a:ext cx="11338560" cy="913038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1349375" indent="-1001713" algn="ctr">
              <a:buNone/>
            </a:pPr>
            <a:r>
              <a:rPr lang="en-GB" sz="4000" dirty="0">
                <a:solidFill>
                  <a:schemeClr val="bg1"/>
                </a:solidFill>
              </a:rPr>
              <a:t>There are two types of clauses: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606A19E-4263-B914-1680-8D2817435EF5}"/>
              </a:ext>
            </a:extLst>
          </p:cNvPr>
          <p:cNvSpPr txBox="1">
            <a:spLocks/>
          </p:cNvSpPr>
          <p:nvPr/>
        </p:nvSpPr>
        <p:spPr>
          <a:xfrm>
            <a:off x="6632121" y="3941900"/>
            <a:ext cx="5112000" cy="1671469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If a clause does </a:t>
            </a:r>
            <a:r>
              <a:rPr lang="en-GB" sz="2400" b="1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not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contain a complete thought, then it is a </a:t>
            </a:r>
            <a:r>
              <a:rPr lang="en-GB" sz="24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subordinate clause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.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B022249-FD73-720D-026F-0F6D6ED5D3A6}"/>
              </a:ext>
            </a:extLst>
          </p:cNvPr>
          <p:cNvSpPr txBox="1">
            <a:spLocks/>
          </p:cNvSpPr>
          <p:nvPr/>
        </p:nvSpPr>
        <p:spPr>
          <a:xfrm>
            <a:off x="531064" y="3941900"/>
            <a:ext cx="5112000" cy="1671469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If a clause contains a complete thought, then it is a </a:t>
            </a:r>
            <a:r>
              <a:rPr lang="en-GB" sz="24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main clause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. 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FC13687-7B58-D491-7D2A-38E6D4E17C69}"/>
              </a:ext>
            </a:extLst>
          </p:cNvPr>
          <p:cNvSpPr txBox="1">
            <a:spLocks/>
          </p:cNvSpPr>
          <p:nvPr/>
        </p:nvSpPr>
        <p:spPr>
          <a:xfrm>
            <a:off x="6632121" y="1557332"/>
            <a:ext cx="5112000" cy="2196000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Subordinate clauses. 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C67B38D-ACD9-9128-4D5F-6C7AD0C16F4D}"/>
              </a:ext>
            </a:extLst>
          </p:cNvPr>
          <p:cNvSpPr txBox="1">
            <a:spLocks/>
          </p:cNvSpPr>
          <p:nvPr/>
        </p:nvSpPr>
        <p:spPr>
          <a:xfrm>
            <a:off x="531223" y="1557332"/>
            <a:ext cx="5112000" cy="2196000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Main clauses.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301C60D-9426-AFC7-5345-783530ED9750}"/>
              </a:ext>
            </a:extLst>
          </p:cNvPr>
          <p:cNvSpPr txBox="1">
            <a:spLocks/>
          </p:cNvSpPr>
          <p:nvPr/>
        </p:nvSpPr>
        <p:spPr>
          <a:xfrm>
            <a:off x="6632121" y="5796366"/>
            <a:ext cx="5112000" cy="856399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(A relative clause is a type of subordinate clause.)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D67A3ED-AF0D-7E49-0799-B0A838B6341A}"/>
              </a:ext>
            </a:extLst>
          </p:cNvPr>
          <p:cNvSpPr txBox="1">
            <a:spLocks/>
          </p:cNvSpPr>
          <p:nvPr/>
        </p:nvSpPr>
        <p:spPr>
          <a:xfrm>
            <a:off x="531064" y="5796365"/>
            <a:ext cx="5112000" cy="856399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(Main clauses are sometimes called independent clauses.)</a:t>
            </a:r>
          </a:p>
        </p:txBody>
      </p:sp>
    </p:spTree>
    <p:extLst>
      <p:ext uri="{BB962C8B-B14F-4D97-AF65-F5344CB8AC3E}">
        <p14:creationId xmlns:p14="http://schemas.microsoft.com/office/powerpoint/2010/main" val="27910966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8" grpId="0" animBg="1"/>
      <p:bldP spid="11" grpId="0" animBg="1"/>
      <p:bldP spid="2" grpId="0" animBg="1"/>
      <p:bldP spid="4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urple background with a hat and stars&#10;&#10;Description automatically generated with low confidence">
            <a:extLst>
              <a:ext uri="{FF2B5EF4-FFF2-40B4-BE49-F238E27FC236}">
                <a16:creationId xmlns:a16="http://schemas.microsoft.com/office/drawing/2014/main" id="{96DD45A7-2956-1343-92DC-1520275BDD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4C67B38D-ACD9-9128-4D5F-6C7AD0C16F4D}"/>
              </a:ext>
            </a:extLst>
          </p:cNvPr>
          <p:cNvSpPr txBox="1">
            <a:spLocks/>
          </p:cNvSpPr>
          <p:nvPr/>
        </p:nvSpPr>
        <p:spPr>
          <a:xfrm>
            <a:off x="1911228" y="3733798"/>
            <a:ext cx="4072437" cy="1589311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Main clause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70A61E6B-72B7-2D6F-66E5-77B30AC32265}"/>
              </a:ext>
            </a:extLst>
          </p:cNvPr>
          <p:cNvSpPr txBox="1">
            <a:spLocks/>
          </p:cNvSpPr>
          <p:nvPr/>
        </p:nvSpPr>
        <p:spPr>
          <a:xfrm>
            <a:off x="6659999" y="3749468"/>
            <a:ext cx="4105645" cy="153624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Complete thought</a:t>
            </a:r>
          </a:p>
        </p:txBody>
      </p:sp>
      <p:sp>
        <p:nvSpPr>
          <p:cNvPr id="13" name="Equals 12">
            <a:extLst>
              <a:ext uri="{FF2B5EF4-FFF2-40B4-BE49-F238E27FC236}">
                <a16:creationId xmlns:a16="http://schemas.microsoft.com/office/drawing/2014/main" id="{6CFFDA65-417E-088F-B2B1-65CCB7DEAC39}"/>
              </a:ext>
            </a:extLst>
          </p:cNvPr>
          <p:cNvSpPr/>
          <p:nvPr/>
        </p:nvSpPr>
        <p:spPr>
          <a:xfrm>
            <a:off x="6069474" y="4329763"/>
            <a:ext cx="51395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32B967FF-AA18-E32B-0944-128A3B70A459}"/>
              </a:ext>
            </a:extLst>
          </p:cNvPr>
          <p:cNvSpPr txBox="1">
            <a:spLocks/>
          </p:cNvSpPr>
          <p:nvPr/>
        </p:nvSpPr>
        <p:spPr>
          <a:xfrm>
            <a:off x="1878020" y="1423971"/>
            <a:ext cx="4105645" cy="1589311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Subordinate clause </a:t>
            </a:r>
          </a:p>
        </p:txBody>
      </p:sp>
      <p:sp>
        <p:nvSpPr>
          <p:cNvPr id="21" name="Equals 20">
            <a:extLst>
              <a:ext uri="{FF2B5EF4-FFF2-40B4-BE49-F238E27FC236}">
                <a16:creationId xmlns:a16="http://schemas.microsoft.com/office/drawing/2014/main" id="{E2879CD3-800A-6561-F88C-3220023C4CB1}"/>
              </a:ext>
            </a:extLst>
          </p:cNvPr>
          <p:cNvSpPr/>
          <p:nvPr/>
        </p:nvSpPr>
        <p:spPr>
          <a:xfrm>
            <a:off x="6068840" y="2009754"/>
            <a:ext cx="51395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A69386B-4A2B-60CE-AEC4-9CBD253A19AA}"/>
              </a:ext>
            </a:extLst>
          </p:cNvPr>
          <p:cNvSpPr txBox="1">
            <a:spLocks/>
          </p:cNvSpPr>
          <p:nvPr/>
        </p:nvSpPr>
        <p:spPr>
          <a:xfrm>
            <a:off x="6660633" y="1477039"/>
            <a:ext cx="4105645" cy="153624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Incomplete thought</a:t>
            </a:r>
          </a:p>
        </p:txBody>
      </p:sp>
    </p:spTree>
    <p:extLst>
      <p:ext uri="{BB962C8B-B14F-4D97-AF65-F5344CB8AC3E}">
        <p14:creationId xmlns:p14="http://schemas.microsoft.com/office/powerpoint/2010/main" val="2553639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9" grpId="0" animBg="1"/>
      <p:bldP spid="13" grpId="0" animBg="1"/>
      <p:bldP spid="21" grpId="0" animBg="1"/>
      <p:bldP spid="2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322466" y="310240"/>
            <a:ext cx="11498232" cy="792000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Let’s look at an example: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2102493" y="1709011"/>
            <a:ext cx="8101313" cy="68210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Because Emile is awesome.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1DBBECB6-9A15-3987-62E0-61D2DB4BF4D1}"/>
              </a:ext>
            </a:extLst>
          </p:cNvPr>
          <p:cNvSpPr txBox="1">
            <a:spLocks/>
          </p:cNvSpPr>
          <p:nvPr/>
        </p:nvSpPr>
        <p:spPr>
          <a:xfrm>
            <a:off x="444032" y="2855934"/>
            <a:ext cx="5436859" cy="677018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What is the subject?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9FCC3113-F099-8649-B80F-55A43AA81929}"/>
              </a:ext>
            </a:extLst>
          </p:cNvPr>
          <p:cNvSpPr txBox="1">
            <a:spLocks/>
          </p:cNvSpPr>
          <p:nvPr/>
        </p:nvSpPr>
        <p:spPr>
          <a:xfrm>
            <a:off x="403171" y="2829669"/>
            <a:ext cx="5477721" cy="70954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“Emile” is the subject.</a:t>
            </a:r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D585D3E5-B12C-146F-2A08-6CF605A4C731}"/>
              </a:ext>
            </a:extLst>
          </p:cNvPr>
          <p:cNvCxnSpPr>
            <a:cxnSpLocks/>
          </p:cNvCxnSpPr>
          <p:nvPr/>
        </p:nvCxnSpPr>
        <p:spPr>
          <a:xfrm flipV="1">
            <a:off x="4400550" y="2221673"/>
            <a:ext cx="1180050" cy="649286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itle 1">
            <a:extLst>
              <a:ext uri="{FF2B5EF4-FFF2-40B4-BE49-F238E27FC236}">
                <a16:creationId xmlns:a16="http://schemas.microsoft.com/office/drawing/2014/main" id="{B21A08BC-23EE-9E79-CB7D-5E89C4C39434}"/>
              </a:ext>
            </a:extLst>
          </p:cNvPr>
          <p:cNvSpPr txBox="1">
            <a:spLocks/>
          </p:cNvSpPr>
          <p:nvPr/>
        </p:nvSpPr>
        <p:spPr>
          <a:xfrm>
            <a:off x="7884803" y="2846743"/>
            <a:ext cx="3411848" cy="6821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What is the verb?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7C4F435A-89B8-D6F9-E665-4B4E229A84BF}"/>
              </a:ext>
            </a:extLst>
          </p:cNvPr>
          <p:cNvSpPr txBox="1">
            <a:spLocks/>
          </p:cNvSpPr>
          <p:nvPr/>
        </p:nvSpPr>
        <p:spPr>
          <a:xfrm>
            <a:off x="7878657" y="2846743"/>
            <a:ext cx="3411848" cy="6821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“is” is the verb.</a:t>
            </a:r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C8F55A13-EE4C-3000-2770-BBB176702476}"/>
              </a:ext>
            </a:extLst>
          </p:cNvPr>
          <p:cNvCxnSpPr>
            <a:cxnSpLocks/>
          </p:cNvCxnSpPr>
          <p:nvPr/>
        </p:nvCxnSpPr>
        <p:spPr>
          <a:xfrm flipH="1" flipV="1">
            <a:off x="6858000" y="2221673"/>
            <a:ext cx="1171575" cy="778702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itle 1">
            <a:extLst>
              <a:ext uri="{FF2B5EF4-FFF2-40B4-BE49-F238E27FC236}">
                <a16:creationId xmlns:a16="http://schemas.microsoft.com/office/drawing/2014/main" id="{5064939B-09EB-FC56-7AEB-DBD635CC5597}"/>
              </a:ext>
            </a:extLst>
          </p:cNvPr>
          <p:cNvSpPr txBox="1">
            <a:spLocks/>
          </p:cNvSpPr>
          <p:nvPr/>
        </p:nvSpPr>
        <p:spPr>
          <a:xfrm>
            <a:off x="403171" y="3842327"/>
            <a:ext cx="11336821" cy="792000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Is this a complete thought?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1985B5BE-8919-8B65-97D6-1EF98CFCD9D3}"/>
              </a:ext>
            </a:extLst>
          </p:cNvPr>
          <p:cNvSpPr txBox="1">
            <a:spLocks/>
          </p:cNvSpPr>
          <p:nvPr/>
        </p:nvSpPr>
        <p:spPr>
          <a:xfrm>
            <a:off x="427589" y="4802218"/>
            <a:ext cx="11336821" cy="792000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No. It’s not a complete thought because some information is missing.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2FF2D1EE-F1AD-E597-C4E0-A9417319694B}"/>
              </a:ext>
            </a:extLst>
          </p:cNvPr>
          <p:cNvSpPr txBox="1">
            <a:spLocks/>
          </p:cNvSpPr>
          <p:nvPr/>
        </p:nvSpPr>
        <p:spPr>
          <a:xfrm>
            <a:off x="483877" y="5762109"/>
            <a:ext cx="11336821" cy="792000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It’s a </a:t>
            </a:r>
            <a:r>
              <a:rPr lang="en-GB" sz="40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subordinate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clause and </a:t>
            </a:r>
            <a:r>
              <a:rPr lang="en-GB" sz="4000" b="1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not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an Main clause.</a:t>
            </a:r>
          </a:p>
        </p:txBody>
      </p:sp>
    </p:spTree>
    <p:extLst>
      <p:ext uri="{BB962C8B-B14F-4D97-AF65-F5344CB8AC3E}">
        <p14:creationId xmlns:p14="http://schemas.microsoft.com/office/powerpoint/2010/main" val="17294820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1" grpId="0" animBg="1"/>
      <p:bldP spid="14" grpId="0" animBg="1"/>
      <p:bldP spid="22" grpId="0" animBg="1"/>
      <p:bldP spid="23" grpId="0" animBg="1"/>
      <p:bldP spid="26" grpId="0" animBg="1"/>
      <p:bldP spid="2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9C34E6-7CBF-9FB6-AB1B-CE5C6139D9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2DAEEA8-98BB-922B-360E-C39B0E96D5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038CD12-0B47-79FF-67FB-9DB6C1E38904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Scrambler’s voice sounded cold and bitter.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509119B-9887-D522-F1AB-40DA885DCCA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attacked at midnight.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C8ED66C-ADDC-A56B-1BEC-533369C1360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My system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rebooting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now.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1E16DCC-E784-2A60-E9E8-D734C9FE2891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My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system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is rebooting now.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3894D8F-C2CE-5E92-B52E-513E38C1EBD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whispered somethings wrong with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circuits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57B8A3F-67D0-F407-74AA-338C74FABBAC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and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 working together to stop scrambler</a:t>
            </a:r>
          </a:p>
        </p:txBody>
      </p:sp>
    </p:spTree>
    <p:extLst>
      <p:ext uri="{BB962C8B-B14F-4D97-AF65-F5344CB8AC3E}">
        <p14:creationId xmlns:p14="http://schemas.microsoft.com/office/powerpoint/2010/main" val="1408714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322466" y="310240"/>
            <a:ext cx="11498232" cy="792000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Let’s look at another example: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2102493" y="1709011"/>
            <a:ext cx="8101313" cy="68210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Until the adult did it.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1DBBECB6-9A15-3987-62E0-61D2DB4BF4D1}"/>
              </a:ext>
            </a:extLst>
          </p:cNvPr>
          <p:cNvSpPr txBox="1">
            <a:spLocks/>
          </p:cNvSpPr>
          <p:nvPr/>
        </p:nvSpPr>
        <p:spPr>
          <a:xfrm>
            <a:off x="301529" y="2870515"/>
            <a:ext cx="5436859" cy="677018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What is the subject?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9FCC3113-F099-8649-B80F-55A43AA81929}"/>
              </a:ext>
            </a:extLst>
          </p:cNvPr>
          <p:cNvSpPr txBox="1">
            <a:spLocks/>
          </p:cNvSpPr>
          <p:nvPr/>
        </p:nvSpPr>
        <p:spPr>
          <a:xfrm>
            <a:off x="260668" y="2844250"/>
            <a:ext cx="5477721" cy="70954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“adult” is the subject.</a:t>
            </a:r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D585D3E5-B12C-146F-2A08-6CF605A4C731}"/>
              </a:ext>
            </a:extLst>
          </p:cNvPr>
          <p:cNvCxnSpPr>
            <a:cxnSpLocks/>
          </p:cNvCxnSpPr>
          <p:nvPr/>
        </p:nvCxnSpPr>
        <p:spPr>
          <a:xfrm flipV="1">
            <a:off x="5118145" y="2210733"/>
            <a:ext cx="1180050" cy="649286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itle 1">
            <a:extLst>
              <a:ext uri="{FF2B5EF4-FFF2-40B4-BE49-F238E27FC236}">
                <a16:creationId xmlns:a16="http://schemas.microsoft.com/office/drawing/2014/main" id="{B21A08BC-23EE-9E79-CB7D-5E89C4C39434}"/>
              </a:ext>
            </a:extLst>
          </p:cNvPr>
          <p:cNvSpPr txBox="1">
            <a:spLocks/>
          </p:cNvSpPr>
          <p:nvPr/>
        </p:nvSpPr>
        <p:spPr>
          <a:xfrm>
            <a:off x="7884803" y="2846743"/>
            <a:ext cx="3411848" cy="6821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What is the verb?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7C4F435A-89B8-D6F9-E665-4B4E229A84BF}"/>
              </a:ext>
            </a:extLst>
          </p:cNvPr>
          <p:cNvSpPr txBox="1">
            <a:spLocks/>
          </p:cNvSpPr>
          <p:nvPr/>
        </p:nvSpPr>
        <p:spPr>
          <a:xfrm>
            <a:off x="7878657" y="2846743"/>
            <a:ext cx="3411848" cy="6821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“did” is the verb.</a:t>
            </a:r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C8F55A13-EE4C-3000-2770-BBB176702476}"/>
              </a:ext>
            </a:extLst>
          </p:cNvPr>
          <p:cNvCxnSpPr>
            <a:cxnSpLocks/>
          </p:cNvCxnSpPr>
          <p:nvPr/>
        </p:nvCxnSpPr>
        <p:spPr>
          <a:xfrm flipH="1" flipV="1">
            <a:off x="7884803" y="2256077"/>
            <a:ext cx="869237" cy="614438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itle 1">
            <a:extLst>
              <a:ext uri="{FF2B5EF4-FFF2-40B4-BE49-F238E27FC236}">
                <a16:creationId xmlns:a16="http://schemas.microsoft.com/office/drawing/2014/main" id="{5064939B-09EB-FC56-7AEB-DBD635CC5597}"/>
              </a:ext>
            </a:extLst>
          </p:cNvPr>
          <p:cNvSpPr txBox="1">
            <a:spLocks/>
          </p:cNvSpPr>
          <p:nvPr/>
        </p:nvSpPr>
        <p:spPr>
          <a:xfrm>
            <a:off x="403171" y="3842327"/>
            <a:ext cx="11336821" cy="792000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Is this a complete thought?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1985B5BE-8919-8B65-97D6-1EF98CFCD9D3}"/>
              </a:ext>
            </a:extLst>
          </p:cNvPr>
          <p:cNvSpPr txBox="1">
            <a:spLocks/>
          </p:cNvSpPr>
          <p:nvPr/>
        </p:nvSpPr>
        <p:spPr>
          <a:xfrm>
            <a:off x="427589" y="4802218"/>
            <a:ext cx="11336821" cy="792000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No. It’s a NOT complete thought because some information is missing.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2FF2D1EE-F1AD-E597-C4E0-A9417319694B}"/>
              </a:ext>
            </a:extLst>
          </p:cNvPr>
          <p:cNvSpPr txBox="1">
            <a:spLocks/>
          </p:cNvSpPr>
          <p:nvPr/>
        </p:nvSpPr>
        <p:spPr>
          <a:xfrm>
            <a:off x="483877" y="5762109"/>
            <a:ext cx="11336821" cy="792000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It’s a </a:t>
            </a:r>
            <a:r>
              <a:rPr lang="en-GB" sz="40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subordinate clause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3597727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1" grpId="0" animBg="1"/>
      <p:bldP spid="14" grpId="0" animBg="1"/>
      <p:bldP spid="22" grpId="0" animBg="1"/>
      <p:bldP spid="23" grpId="0" animBg="1"/>
      <p:bldP spid="26" grpId="0" animBg="1"/>
      <p:bldP spid="27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picture containing pattern, fabric, red&#10;&#10;Description automatically generated">
            <a:extLst>
              <a:ext uri="{FF2B5EF4-FFF2-40B4-BE49-F238E27FC236}">
                <a16:creationId xmlns:a16="http://schemas.microsoft.com/office/drawing/2014/main" id="{8B45EFF4-57D8-7573-5583-D0B9745DFC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1223" y="391887"/>
            <a:ext cx="11338560" cy="71301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GB" sz="4000" dirty="0">
                <a:solidFill>
                  <a:schemeClr val="bg1"/>
                </a:solidFill>
              </a:rPr>
              <a:t>Main clause or subordinate clause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E7C6A9F-C927-6F05-602E-6ADC56D16CD6}"/>
              </a:ext>
            </a:extLst>
          </p:cNvPr>
          <p:cNvSpPr txBox="1">
            <a:spLocks/>
          </p:cNvSpPr>
          <p:nvPr/>
        </p:nvSpPr>
        <p:spPr>
          <a:xfrm>
            <a:off x="531223" y="1393272"/>
            <a:ext cx="5707652" cy="1530060"/>
          </a:xfrm>
          <a:prstGeom prst="roundRect">
            <a:avLst>
              <a:gd name="adj" fmla="val 8850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Until they did it!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235AF99-8860-0748-F31A-6C062A41AF90}"/>
              </a:ext>
            </a:extLst>
          </p:cNvPr>
          <p:cNvSpPr txBox="1">
            <a:spLocks/>
          </p:cNvSpPr>
          <p:nvPr/>
        </p:nvSpPr>
        <p:spPr>
          <a:xfrm>
            <a:off x="6743700" y="1391860"/>
            <a:ext cx="5126084" cy="153006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It’s an incomplete thought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 it’s a subordinate clause.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4E08294-81D2-E5BC-F105-1FB9A0E95451}"/>
              </a:ext>
            </a:extLst>
          </p:cNvPr>
          <p:cNvSpPr txBox="1">
            <a:spLocks/>
          </p:cNvSpPr>
          <p:nvPr/>
        </p:nvSpPr>
        <p:spPr>
          <a:xfrm>
            <a:off x="531223" y="3169639"/>
            <a:ext cx="5707652" cy="1530060"/>
          </a:xfrm>
          <a:prstGeom prst="roundRect">
            <a:avLst>
              <a:gd name="adj" fmla="val 8850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After they got on the train,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E2D7693-5AEC-27B3-BEA8-00F9B5A3C850}"/>
              </a:ext>
            </a:extLst>
          </p:cNvPr>
          <p:cNvSpPr txBox="1">
            <a:spLocks/>
          </p:cNvSpPr>
          <p:nvPr/>
        </p:nvSpPr>
        <p:spPr>
          <a:xfrm>
            <a:off x="6743699" y="3169639"/>
            <a:ext cx="5126084" cy="153006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It’s an incomplete thought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so it’s a subordinate clause.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5E951D8-6DAC-3AAE-D905-D19FD580AE45}"/>
              </a:ext>
            </a:extLst>
          </p:cNvPr>
          <p:cNvSpPr txBox="1">
            <a:spLocks/>
          </p:cNvSpPr>
          <p:nvPr/>
        </p:nvSpPr>
        <p:spPr>
          <a:xfrm>
            <a:off x="531223" y="4936053"/>
            <a:ext cx="5707652" cy="1530060"/>
          </a:xfrm>
          <a:prstGeom prst="roundRect">
            <a:avLst>
              <a:gd name="adj" fmla="val 8850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They got on the train at the station.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859B0E4-9C61-3231-3B3F-5AD4325A7891}"/>
              </a:ext>
            </a:extLst>
          </p:cNvPr>
          <p:cNvSpPr txBox="1">
            <a:spLocks/>
          </p:cNvSpPr>
          <p:nvPr/>
        </p:nvSpPr>
        <p:spPr>
          <a:xfrm>
            <a:off x="6743699" y="4936053"/>
            <a:ext cx="5126084" cy="1530060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It’s a complete thought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 it’s a main (or independent) clause. </a:t>
            </a:r>
          </a:p>
        </p:txBody>
      </p:sp>
    </p:spTree>
    <p:extLst>
      <p:ext uri="{BB962C8B-B14F-4D97-AF65-F5344CB8AC3E}">
        <p14:creationId xmlns:p14="http://schemas.microsoft.com/office/powerpoint/2010/main" val="1726495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  <p:bldP spid="4" grpId="0" animBg="1"/>
      <p:bldP spid="5" grpId="0" animBg="1"/>
      <p:bldP spid="6" grpId="0" animBg="1"/>
      <p:bldP spid="9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picture containing pattern, fabric, red&#10;&#10;Description automatically generated">
            <a:extLst>
              <a:ext uri="{FF2B5EF4-FFF2-40B4-BE49-F238E27FC236}">
                <a16:creationId xmlns:a16="http://schemas.microsoft.com/office/drawing/2014/main" id="{8B45EFF4-57D8-7573-5583-D0B9745DFC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1223" y="391887"/>
            <a:ext cx="11338560" cy="71301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GB" sz="4000" dirty="0">
                <a:solidFill>
                  <a:schemeClr val="bg1"/>
                </a:solidFill>
              </a:rPr>
              <a:t>Main clause or subordinate clause?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E7C6A9F-C927-6F05-602E-6ADC56D16CD6}"/>
              </a:ext>
            </a:extLst>
          </p:cNvPr>
          <p:cNvSpPr txBox="1">
            <a:spLocks/>
          </p:cNvSpPr>
          <p:nvPr/>
        </p:nvSpPr>
        <p:spPr>
          <a:xfrm>
            <a:off x="531223" y="1393272"/>
            <a:ext cx="5707652" cy="1530060"/>
          </a:xfrm>
          <a:prstGeom prst="roundRect">
            <a:avLst>
              <a:gd name="adj" fmla="val 8850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Aimee landed the rocket.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235AF99-8860-0748-F31A-6C062A41AF90}"/>
              </a:ext>
            </a:extLst>
          </p:cNvPr>
          <p:cNvSpPr txBox="1">
            <a:spLocks/>
          </p:cNvSpPr>
          <p:nvPr/>
        </p:nvSpPr>
        <p:spPr>
          <a:xfrm>
            <a:off x="6743700" y="1391860"/>
            <a:ext cx="5126084" cy="1530060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It’s a complete thought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so it’s a main clause.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4E08294-81D2-E5BC-F105-1FB9A0E95451}"/>
              </a:ext>
            </a:extLst>
          </p:cNvPr>
          <p:cNvSpPr txBox="1">
            <a:spLocks/>
          </p:cNvSpPr>
          <p:nvPr/>
        </p:nvSpPr>
        <p:spPr>
          <a:xfrm>
            <a:off x="531223" y="3169639"/>
            <a:ext cx="5707652" cy="1530060"/>
          </a:xfrm>
          <a:prstGeom prst="roundRect">
            <a:avLst>
              <a:gd name="adj" fmla="val 8850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That was in the rocket.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E2D7693-5AEC-27B3-BEA8-00F9B5A3C850}"/>
              </a:ext>
            </a:extLst>
          </p:cNvPr>
          <p:cNvSpPr txBox="1">
            <a:spLocks/>
          </p:cNvSpPr>
          <p:nvPr/>
        </p:nvSpPr>
        <p:spPr>
          <a:xfrm>
            <a:off x="6743699" y="3169639"/>
            <a:ext cx="5126084" cy="153006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It’s an incomplete thought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so it’s a subordinate clause.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5E951D8-6DAC-3AAE-D905-D19FD580AE45}"/>
              </a:ext>
            </a:extLst>
          </p:cNvPr>
          <p:cNvSpPr txBox="1">
            <a:spLocks/>
          </p:cNvSpPr>
          <p:nvPr/>
        </p:nvSpPr>
        <p:spPr>
          <a:xfrm>
            <a:off x="531223" y="4936053"/>
            <a:ext cx="5707652" cy="1530060"/>
          </a:xfrm>
          <a:prstGeom prst="roundRect">
            <a:avLst>
              <a:gd name="adj" fmla="val 8850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If you go on Saturday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859B0E4-9C61-3231-3B3F-5AD4325A7891}"/>
              </a:ext>
            </a:extLst>
          </p:cNvPr>
          <p:cNvSpPr txBox="1">
            <a:spLocks/>
          </p:cNvSpPr>
          <p:nvPr/>
        </p:nvSpPr>
        <p:spPr>
          <a:xfrm>
            <a:off x="6743699" y="4936053"/>
            <a:ext cx="5126084" cy="153006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It’s an incomplete thought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so it’s a subordinate clause. </a:t>
            </a:r>
          </a:p>
        </p:txBody>
      </p:sp>
    </p:spTree>
    <p:extLst>
      <p:ext uri="{BB962C8B-B14F-4D97-AF65-F5344CB8AC3E}">
        <p14:creationId xmlns:p14="http://schemas.microsoft.com/office/powerpoint/2010/main" val="1387345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  <p:bldP spid="4" grpId="0" animBg="1"/>
      <p:bldP spid="5" grpId="0" animBg="1"/>
      <p:bldP spid="6" grpId="0" animBg="1"/>
      <p:bldP spid="9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urple background with a hat and stars&#10;&#10;Description automatically generated with low confidence">
            <a:extLst>
              <a:ext uri="{FF2B5EF4-FFF2-40B4-BE49-F238E27FC236}">
                <a16:creationId xmlns:a16="http://schemas.microsoft.com/office/drawing/2014/main" id="{96DD45A7-2956-1343-92DC-1520275BDD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6" name="Title 1">
            <a:extLst>
              <a:ext uri="{FF2B5EF4-FFF2-40B4-BE49-F238E27FC236}">
                <a16:creationId xmlns:a16="http://schemas.microsoft.com/office/drawing/2014/main" id="{1937C1D1-9974-1A58-CE99-176152AD0E7A}"/>
              </a:ext>
            </a:extLst>
          </p:cNvPr>
          <p:cNvSpPr txBox="1">
            <a:spLocks/>
          </p:cNvSpPr>
          <p:nvPr/>
        </p:nvSpPr>
        <p:spPr>
          <a:xfrm>
            <a:off x="1324075" y="1373017"/>
            <a:ext cx="2725906" cy="74158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Main clause 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8A4B87FE-F679-B81A-067A-72266BE8A454}"/>
              </a:ext>
            </a:extLst>
          </p:cNvPr>
          <p:cNvSpPr txBox="1">
            <a:spLocks/>
          </p:cNvSpPr>
          <p:nvPr/>
        </p:nvSpPr>
        <p:spPr>
          <a:xfrm>
            <a:off x="4968054" y="1417944"/>
            <a:ext cx="2634752" cy="741587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Co-ordinating conjunction </a:t>
            </a:r>
          </a:p>
        </p:txBody>
      </p:sp>
      <p:sp>
        <p:nvSpPr>
          <p:cNvPr id="20" name="Cross 19">
            <a:extLst>
              <a:ext uri="{FF2B5EF4-FFF2-40B4-BE49-F238E27FC236}">
                <a16:creationId xmlns:a16="http://schemas.microsoft.com/office/drawing/2014/main" id="{2C90D165-9EBC-72E1-500D-CA41C6E9670F}"/>
              </a:ext>
            </a:extLst>
          </p:cNvPr>
          <p:cNvSpPr/>
          <p:nvPr/>
        </p:nvSpPr>
        <p:spPr>
          <a:xfrm>
            <a:off x="4345522" y="1550589"/>
            <a:ext cx="396006" cy="386441"/>
          </a:xfrm>
          <a:prstGeom prst="plus">
            <a:avLst>
              <a:gd name="adj" fmla="val 37398"/>
            </a:avLst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5E17753-0BF0-6A08-7D0E-11DCCBD6B022}"/>
              </a:ext>
            </a:extLst>
          </p:cNvPr>
          <p:cNvSpPr txBox="1">
            <a:spLocks/>
          </p:cNvSpPr>
          <p:nvPr/>
        </p:nvSpPr>
        <p:spPr>
          <a:xfrm>
            <a:off x="8451864" y="1417944"/>
            <a:ext cx="2634752" cy="74158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Main clause</a:t>
            </a:r>
          </a:p>
        </p:txBody>
      </p:sp>
      <p:sp>
        <p:nvSpPr>
          <p:cNvPr id="3" name="Cross 2">
            <a:extLst>
              <a:ext uri="{FF2B5EF4-FFF2-40B4-BE49-F238E27FC236}">
                <a16:creationId xmlns:a16="http://schemas.microsoft.com/office/drawing/2014/main" id="{6F6016CF-C273-73B3-DB9C-80F848A718E9}"/>
              </a:ext>
            </a:extLst>
          </p:cNvPr>
          <p:cNvSpPr/>
          <p:nvPr/>
        </p:nvSpPr>
        <p:spPr>
          <a:xfrm>
            <a:off x="7829332" y="1550589"/>
            <a:ext cx="396006" cy="386441"/>
          </a:xfrm>
          <a:prstGeom prst="plus">
            <a:avLst>
              <a:gd name="adj" fmla="val 37398"/>
            </a:avLst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F43A03F-B6CB-0579-318A-88AE2DE0C484}"/>
              </a:ext>
            </a:extLst>
          </p:cNvPr>
          <p:cNvSpPr txBox="1">
            <a:spLocks/>
          </p:cNvSpPr>
          <p:nvPr/>
        </p:nvSpPr>
        <p:spPr>
          <a:xfrm>
            <a:off x="447625" y="3581255"/>
            <a:ext cx="11338560" cy="728379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 tree was trimmed but there was a lot to do.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7D88CF0D-499E-EEC8-3395-7E6CFF366A98}"/>
              </a:ext>
            </a:extLst>
          </p:cNvPr>
          <p:cNvSpPr txBox="1">
            <a:spLocks/>
          </p:cNvSpPr>
          <p:nvPr/>
        </p:nvSpPr>
        <p:spPr>
          <a:xfrm>
            <a:off x="2015622" y="4889664"/>
            <a:ext cx="2725906" cy="74158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Main clause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1DD3411B-E2C3-7A32-848A-B3A46AACA746}"/>
              </a:ext>
            </a:extLst>
          </p:cNvPr>
          <p:cNvSpPr txBox="1">
            <a:spLocks/>
          </p:cNvSpPr>
          <p:nvPr/>
        </p:nvSpPr>
        <p:spPr>
          <a:xfrm>
            <a:off x="447625" y="3594165"/>
            <a:ext cx="11338560" cy="728379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 tree was trimmed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but there was a lot to do.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7DEAD60A-B0DB-5102-8646-9226EF3EBF22}"/>
              </a:ext>
            </a:extLst>
          </p:cNvPr>
          <p:cNvSpPr txBox="1">
            <a:spLocks/>
          </p:cNvSpPr>
          <p:nvPr/>
        </p:nvSpPr>
        <p:spPr>
          <a:xfrm>
            <a:off x="447625" y="3607075"/>
            <a:ext cx="11338560" cy="728379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 tree was trimmed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sz="40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but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there was a lot to do.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8120D00E-1D9E-5DC4-2CC1-20EA3E7DD8F1}"/>
              </a:ext>
            </a:extLst>
          </p:cNvPr>
          <p:cNvSpPr txBox="1">
            <a:spLocks/>
          </p:cNvSpPr>
          <p:nvPr/>
        </p:nvSpPr>
        <p:spPr>
          <a:xfrm>
            <a:off x="4815722" y="5400074"/>
            <a:ext cx="2634752" cy="111238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Co-ordinating conjunction (FANBOYS) 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BBB159BC-7379-10F0-06B0-9ADEE16E6F1B}"/>
              </a:ext>
            </a:extLst>
          </p:cNvPr>
          <p:cNvSpPr txBox="1">
            <a:spLocks/>
          </p:cNvSpPr>
          <p:nvPr/>
        </p:nvSpPr>
        <p:spPr>
          <a:xfrm>
            <a:off x="7672478" y="4945941"/>
            <a:ext cx="2725906" cy="74158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Main clause 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E3B9EFE4-2E0D-CFB7-0D33-DAB8511BF72E}"/>
              </a:ext>
            </a:extLst>
          </p:cNvPr>
          <p:cNvSpPr txBox="1">
            <a:spLocks/>
          </p:cNvSpPr>
          <p:nvPr/>
        </p:nvSpPr>
        <p:spPr>
          <a:xfrm>
            <a:off x="447625" y="3613679"/>
            <a:ext cx="11338560" cy="728379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 tree was trimmed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sz="40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but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sz="40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there was a lot to do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.</a:t>
            </a: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9B9718DF-F6A0-F105-BCB5-F8B2261F73DA}"/>
              </a:ext>
            </a:extLst>
          </p:cNvPr>
          <p:cNvCxnSpPr>
            <a:cxnSpLocks/>
          </p:cNvCxnSpPr>
          <p:nvPr/>
        </p:nvCxnSpPr>
        <p:spPr>
          <a:xfrm flipV="1">
            <a:off x="3378575" y="4212708"/>
            <a:ext cx="0" cy="783407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FA41D262-D294-F789-919F-8C56B8E33F42}"/>
              </a:ext>
            </a:extLst>
          </p:cNvPr>
          <p:cNvCxnSpPr>
            <a:cxnSpLocks/>
          </p:cNvCxnSpPr>
          <p:nvPr/>
        </p:nvCxnSpPr>
        <p:spPr>
          <a:xfrm flipV="1">
            <a:off x="6095999" y="4212708"/>
            <a:ext cx="20906" cy="1187366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7141CEAB-6596-A5EA-8292-6A97BA286552}"/>
              </a:ext>
            </a:extLst>
          </p:cNvPr>
          <p:cNvCxnSpPr>
            <a:cxnSpLocks/>
          </p:cNvCxnSpPr>
          <p:nvPr/>
        </p:nvCxnSpPr>
        <p:spPr>
          <a:xfrm flipV="1">
            <a:off x="9035431" y="4268985"/>
            <a:ext cx="0" cy="783407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Content Placeholder 2">
            <a:extLst>
              <a:ext uri="{FF2B5EF4-FFF2-40B4-BE49-F238E27FC236}">
                <a16:creationId xmlns:a16="http://schemas.microsoft.com/office/drawing/2014/main" id="{A6F49EFD-F5AE-0727-029A-7E5D4F8F0B9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7625" y="2573013"/>
            <a:ext cx="11338560" cy="71301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GB" sz="4000" dirty="0">
                <a:solidFill>
                  <a:schemeClr val="bg1"/>
                </a:solidFill>
              </a:rPr>
              <a:t>Let’s have a look at an example:</a:t>
            </a:r>
          </a:p>
        </p:txBody>
      </p:sp>
      <p:sp>
        <p:nvSpPr>
          <p:cNvPr id="29" name="Content Placeholder 2">
            <a:extLst>
              <a:ext uri="{FF2B5EF4-FFF2-40B4-BE49-F238E27FC236}">
                <a16:creationId xmlns:a16="http://schemas.microsoft.com/office/drawing/2014/main" id="{C8FB3515-A519-ED2F-5E1D-6E3F5F8DD9F2}"/>
              </a:ext>
            </a:extLst>
          </p:cNvPr>
          <p:cNvSpPr txBox="1">
            <a:spLocks/>
          </p:cNvSpPr>
          <p:nvPr/>
        </p:nvSpPr>
        <p:spPr>
          <a:xfrm>
            <a:off x="447625" y="345545"/>
            <a:ext cx="11338560" cy="71301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3200" dirty="0">
                <a:solidFill>
                  <a:schemeClr val="bg1"/>
                </a:solidFill>
              </a:rPr>
              <a:t>1. Sentences can have the structure:</a:t>
            </a:r>
          </a:p>
        </p:txBody>
      </p:sp>
    </p:spTree>
    <p:extLst>
      <p:ext uri="{BB962C8B-B14F-4D97-AF65-F5344CB8AC3E}">
        <p14:creationId xmlns:p14="http://schemas.microsoft.com/office/powerpoint/2010/main" val="1830477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3" grpId="0" animBg="1"/>
      <p:bldP spid="15" grpId="0" animBg="1"/>
      <p:bldP spid="17" grpId="0" animBg="1"/>
      <p:bldP spid="25" grpId="0" animBg="1"/>
      <p:bldP spid="27" grpId="0" animBg="1"/>
      <p:bldP spid="28" grpId="0" uiExpand="1" build="p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urple background with a hat and stars&#10;&#10;Description automatically generated with low confidence">
            <a:extLst>
              <a:ext uri="{FF2B5EF4-FFF2-40B4-BE49-F238E27FC236}">
                <a16:creationId xmlns:a16="http://schemas.microsoft.com/office/drawing/2014/main" id="{96DD45A7-2956-1343-92DC-1520275BDD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6" name="Title 1">
            <a:extLst>
              <a:ext uri="{FF2B5EF4-FFF2-40B4-BE49-F238E27FC236}">
                <a16:creationId xmlns:a16="http://schemas.microsoft.com/office/drawing/2014/main" id="{1937C1D1-9974-1A58-CE99-176152AD0E7A}"/>
              </a:ext>
            </a:extLst>
          </p:cNvPr>
          <p:cNvSpPr txBox="1">
            <a:spLocks/>
          </p:cNvSpPr>
          <p:nvPr/>
        </p:nvSpPr>
        <p:spPr>
          <a:xfrm>
            <a:off x="1324075" y="1373017"/>
            <a:ext cx="2725906" cy="74158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Main clause 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8A4B87FE-F679-B81A-067A-72266BE8A454}"/>
              </a:ext>
            </a:extLst>
          </p:cNvPr>
          <p:cNvSpPr txBox="1">
            <a:spLocks/>
          </p:cNvSpPr>
          <p:nvPr/>
        </p:nvSpPr>
        <p:spPr>
          <a:xfrm>
            <a:off x="4968054" y="1417944"/>
            <a:ext cx="2634752" cy="741587"/>
          </a:xfrm>
          <a:prstGeom prst="roundRect">
            <a:avLst>
              <a:gd name="adj" fmla="val 21923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Colon, semi-colon or dash</a:t>
            </a:r>
          </a:p>
        </p:txBody>
      </p:sp>
      <p:sp>
        <p:nvSpPr>
          <p:cNvPr id="20" name="Cross 19">
            <a:extLst>
              <a:ext uri="{FF2B5EF4-FFF2-40B4-BE49-F238E27FC236}">
                <a16:creationId xmlns:a16="http://schemas.microsoft.com/office/drawing/2014/main" id="{2C90D165-9EBC-72E1-500D-CA41C6E9670F}"/>
              </a:ext>
            </a:extLst>
          </p:cNvPr>
          <p:cNvSpPr/>
          <p:nvPr/>
        </p:nvSpPr>
        <p:spPr>
          <a:xfrm>
            <a:off x="4345522" y="1550589"/>
            <a:ext cx="396006" cy="386441"/>
          </a:xfrm>
          <a:prstGeom prst="plus">
            <a:avLst>
              <a:gd name="adj" fmla="val 37398"/>
            </a:avLst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5E17753-0BF0-6A08-7D0E-11DCCBD6B022}"/>
              </a:ext>
            </a:extLst>
          </p:cNvPr>
          <p:cNvSpPr txBox="1">
            <a:spLocks/>
          </p:cNvSpPr>
          <p:nvPr/>
        </p:nvSpPr>
        <p:spPr>
          <a:xfrm>
            <a:off x="8451864" y="1417944"/>
            <a:ext cx="2634752" cy="74158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Main clause</a:t>
            </a:r>
          </a:p>
        </p:txBody>
      </p:sp>
      <p:sp>
        <p:nvSpPr>
          <p:cNvPr id="3" name="Cross 2">
            <a:extLst>
              <a:ext uri="{FF2B5EF4-FFF2-40B4-BE49-F238E27FC236}">
                <a16:creationId xmlns:a16="http://schemas.microsoft.com/office/drawing/2014/main" id="{6F6016CF-C273-73B3-DB9C-80F848A718E9}"/>
              </a:ext>
            </a:extLst>
          </p:cNvPr>
          <p:cNvSpPr/>
          <p:nvPr/>
        </p:nvSpPr>
        <p:spPr>
          <a:xfrm>
            <a:off x="7829332" y="1550589"/>
            <a:ext cx="396006" cy="386441"/>
          </a:xfrm>
          <a:prstGeom prst="plus">
            <a:avLst>
              <a:gd name="adj" fmla="val 37398"/>
            </a:avLst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F43A03F-B6CB-0579-318A-88AE2DE0C484}"/>
              </a:ext>
            </a:extLst>
          </p:cNvPr>
          <p:cNvSpPr txBox="1">
            <a:spLocks/>
          </p:cNvSpPr>
          <p:nvPr/>
        </p:nvSpPr>
        <p:spPr>
          <a:xfrm>
            <a:off x="447625" y="3581255"/>
            <a:ext cx="11338560" cy="728379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 tree was trimmed; there were branches everywhere.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7D88CF0D-499E-EEC8-3395-7E6CFF366A98}"/>
              </a:ext>
            </a:extLst>
          </p:cNvPr>
          <p:cNvSpPr txBox="1">
            <a:spLocks/>
          </p:cNvSpPr>
          <p:nvPr/>
        </p:nvSpPr>
        <p:spPr>
          <a:xfrm>
            <a:off x="1226534" y="4607793"/>
            <a:ext cx="2725906" cy="74158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Main clause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1DD3411B-E2C3-7A32-848A-B3A46AACA746}"/>
              </a:ext>
            </a:extLst>
          </p:cNvPr>
          <p:cNvSpPr txBox="1">
            <a:spLocks/>
          </p:cNvSpPr>
          <p:nvPr/>
        </p:nvSpPr>
        <p:spPr>
          <a:xfrm>
            <a:off x="405815" y="3571975"/>
            <a:ext cx="11338560" cy="728379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 tree was trimmed;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there were branches everywhere.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7DEAD60A-B0DB-5102-8646-9226EF3EBF22}"/>
              </a:ext>
            </a:extLst>
          </p:cNvPr>
          <p:cNvSpPr txBox="1">
            <a:spLocks/>
          </p:cNvSpPr>
          <p:nvPr/>
        </p:nvSpPr>
        <p:spPr>
          <a:xfrm>
            <a:off x="447625" y="3596908"/>
            <a:ext cx="11338560" cy="728379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 tree was trimmed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; there were branches everywhere.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8120D00E-1D9E-5DC4-2CC1-20EA3E7DD8F1}"/>
              </a:ext>
            </a:extLst>
          </p:cNvPr>
          <p:cNvSpPr txBox="1">
            <a:spLocks/>
          </p:cNvSpPr>
          <p:nvPr/>
        </p:nvSpPr>
        <p:spPr>
          <a:xfrm>
            <a:off x="4049981" y="4620516"/>
            <a:ext cx="2046018" cy="741587"/>
          </a:xfrm>
          <a:prstGeom prst="roundRect">
            <a:avLst>
              <a:gd name="adj" fmla="val 21923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Semi-colon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BBB159BC-7379-10F0-06B0-9ADEE16E6F1B}"/>
              </a:ext>
            </a:extLst>
          </p:cNvPr>
          <p:cNvSpPr txBox="1">
            <a:spLocks/>
          </p:cNvSpPr>
          <p:nvPr/>
        </p:nvSpPr>
        <p:spPr>
          <a:xfrm>
            <a:off x="6239853" y="4628091"/>
            <a:ext cx="2725906" cy="74158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Main clause 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E3B9EFE4-2E0D-CFB7-0D33-DAB8511BF72E}"/>
              </a:ext>
            </a:extLst>
          </p:cNvPr>
          <p:cNvSpPr txBox="1">
            <a:spLocks/>
          </p:cNvSpPr>
          <p:nvPr/>
        </p:nvSpPr>
        <p:spPr>
          <a:xfrm>
            <a:off x="426719" y="3613777"/>
            <a:ext cx="11338560" cy="728379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 tree was trimmed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; </a:t>
            </a:r>
            <a:r>
              <a:rPr lang="en-GB" sz="40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there were branches everywhere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.</a:t>
            </a: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9B9718DF-F6A0-F105-BCB5-F8B2261F73DA}"/>
              </a:ext>
            </a:extLst>
          </p:cNvPr>
          <p:cNvCxnSpPr>
            <a:cxnSpLocks/>
            <a:stCxn id="9" idx="0"/>
          </p:cNvCxnSpPr>
          <p:nvPr/>
        </p:nvCxnSpPr>
        <p:spPr>
          <a:xfrm flipV="1">
            <a:off x="2589487" y="4181582"/>
            <a:ext cx="23726" cy="426211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FA41D262-D294-F789-919F-8C56B8E33F42}"/>
              </a:ext>
            </a:extLst>
          </p:cNvPr>
          <p:cNvCxnSpPr>
            <a:cxnSpLocks/>
          </p:cNvCxnSpPr>
          <p:nvPr/>
        </p:nvCxnSpPr>
        <p:spPr>
          <a:xfrm flipV="1">
            <a:off x="5016668" y="4129368"/>
            <a:ext cx="0" cy="478425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7141CEAB-6596-A5EA-8292-6A97BA286552}"/>
              </a:ext>
            </a:extLst>
          </p:cNvPr>
          <p:cNvCxnSpPr>
            <a:cxnSpLocks/>
          </p:cNvCxnSpPr>
          <p:nvPr/>
        </p:nvCxnSpPr>
        <p:spPr>
          <a:xfrm flipV="1">
            <a:off x="7602806" y="4164957"/>
            <a:ext cx="0" cy="552960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Content Placeholder 2">
            <a:extLst>
              <a:ext uri="{FF2B5EF4-FFF2-40B4-BE49-F238E27FC236}">
                <a16:creationId xmlns:a16="http://schemas.microsoft.com/office/drawing/2014/main" id="{A6F49EFD-F5AE-0727-029A-7E5D4F8F0B9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7625" y="2573013"/>
            <a:ext cx="11338560" cy="71301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GB" sz="4000" dirty="0">
                <a:solidFill>
                  <a:schemeClr val="bg1"/>
                </a:solidFill>
              </a:rPr>
              <a:t>Let’s have a look at an example:</a:t>
            </a:r>
          </a:p>
        </p:txBody>
      </p:sp>
      <p:sp>
        <p:nvSpPr>
          <p:cNvPr id="29" name="Content Placeholder 2">
            <a:extLst>
              <a:ext uri="{FF2B5EF4-FFF2-40B4-BE49-F238E27FC236}">
                <a16:creationId xmlns:a16="http://schemas.microsoft.com/office/drawing/2014/main" id="{C8FB3515-A519-ED2F-5E1D-6E3F5F8DD9F2}"/>
              </a:ext>
            </a:extLst>
          </p:cNvPr>
          <p:cNvSpPr txBox="1">
            <a:spLocks/>
          </p:cNvSpPr>
          <p:nvPr/>
        </p:nvSpPr>
        <p:spPr>
          <a:xfrm>
            <a:off x="447625" y="345545"/>
            <a:ext cx="11338560" cy="71301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3200" dirty="0">
                <a:solidFill>
                  <a:schemeClr val="bg1"/>
                </a:solidFill>
              </a:rPr>
              <a:t>2. Sentences can have the structure:</a:t>
            </a:r>
          </a:p>
        </p:txBody>
      </p:sp>
    </p:spTree>
    <p:extLst>
      <p:ext uri="{BB962C8B-B14F-4D97-AF65-F5344CB8AC3E}">
        <p14:creationId xmlns:p14="http://schemas.microsoft.com/office/powerpoint/2010/main" val="32270979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3" grpId="0" animBg="1"/>
      <p:bldP spid="15" grpId="0" animBg="1"/>
      <p:bldP spid="17" grpId="0" animBg="1"/>
      <p:bldP spid="25" grpId="0" animBg="1"/>
      <p:bldP spid="27" grpId="0" animBg="1"/>
      <p:bldP spid="28" grpId="0" uiExpand="1" build="p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urple background with a hat and stars&#10;&#10;Description automatically generated with low confidence">
            <a:extLst>
              <a:ext uri="{FF2B5EF4-FFF2-40B4-BE49-F238E27FC236}">
                <a16:creationId xmlns:a16="http://schemas.microsoft.com/office/drawing/2014/main" id="{96DD45A7-2956-1343-92DC-1520275BDD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0F43A03F-B6CB-0579-318A-88AE2DE0C484}"/>
              </a:ext>
            </a:extLst>
          </p:cNvPr>
          <p:cNvSpPr txBox="1">
            <a:spLocks/>
          </p:cNvSpPr>
          <p:nvPr/>
        </p:nvSpPr>
        <p:spPr>
          <a:xfrm>
            <a:off x="315278" y="1422727"/>
            <a:ext cx="11338560" cy="728379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</a:rPr>
              <a:t>She studied diligently all night: her determination to excel was undeniable.</a:t>
            </a:r>
            <a:endParaRPr lang="en-GB" sz="40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7D88CF0D-499E-EEC8-3395-7E6CFF366A98}"/>
              </a:ext>
            </a:extLst>
          </p:cNvPr>
          <p:cNvSpPr txBox="1">
            <a:spLocks/>
          </p:cNvSpPr>
          <p:nvPr/>
        </p:nvSpPr>
        <p:spPr>
          <a:xfrm>
            <a:off x="1094187" y="2550393"/>
            <a:ext cx="2725906" cy="74158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Main clause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1DD3411B-E2C3-7A32-848A-B3A46AACA746}"/>
              </a:ext>
            </a:extLst>
          </p:cNvPr>
          <p:cNvSpPr txBox="1">
            <a:spLocks/>
          </p:cNvSpPr>
          <p:nvPr/>
        </p:nvSpPr>
        <p:spPr>
          <a:xfrm>
            <a:off x="315278" y="1407486"/>
            <a:ext cx="11338560" cy="728379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u="sng" dirty="0">
                <a:solidFill>
                  <a:schemeClr val="bg1"/>
                </a:solidFill>
              </a:rPr>
              <a:t>She studied diligently all night:</a:t>
            </a:r>
            <a:r>
              <a:rPr lang="en-GB" sz="2400" dirty="0">
                <a:solidFill>
                  <a:schemeClr val="bg1"/>
                </a:solidFill>
              </a:rPr>
              <a:t> her determination to excel was undeniable.</a:t>
            </a:r>
            <a:endParaRPr lang="en-GB" sz="24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8120D00E-1D9E-5DC4-2CC1-20EA3E7DD8F1}"/>
              </a:ext>
            </a:extLst>
          </p:cNvPr>
          <p:cNvSpPr txBox="1">
            <a:spLocks/>
          </p:cNvSpPr>
          <p:nvPr/>
        </p:nvSpPr>
        <p:spPr>
          <a:xfrm>
            <a:off x="4310092" y="2560410"/>
            <a:ext cx="2046018" cy="741587"/>
          </a:xfrm>
          <a:prstGeom prst="roundRect">
            <a:avLst>
              <a:gd name="adj" fmla="val 21923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Colon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BBB159BC-7379-10F0-06B0-9ADEE16E6F1B}"/>
              </a:ext>
            </a:extLst>
          </p:cNvPr>
          <p:cNvSpPr txBox="1">
            <a:spLocks/>
          </p:cNvSpPr>
          <p:nvPr/>
        </p:nvSpPr>
        <p:spPr>
          <a:xfrm>
            <a:off x="7130516" y="2580708"/>
            <a:ext cx="2725906" cy="74158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Main clause 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E3B9EFE4-2E0D-CFB7-0D33-DAB8511BF72E}"/>
              </a:ext>
            </a:extLst>
          </p:cNvPr>
          <p:cNvSpPr txBox="1">
            <a:spLocks/>
          </p:cNvSpPr>
          <p:nvPr/>
        </p:nvSpPr>
        <p:spPr>
          <a:xfrm>
            <a:off x="315278" y="1422727"/>
            <a:ext cx="11338560" cy="728379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u="sng" dirty="0">
                <a:solidFill>
                  <a:schemeClr val="bg1"/>
                </a:solidFill>
              </a:rPr>
              <a:t>She studied diligently all night:</a:t>
            </a:r>
            <a:r>
              <a:rPr lang="en-GB" sz="2400" dirty="0">
                <a:solidFill>
                  <a:schemeClr val="bg1"/>
                </a:solidFill>
              </a:rPr>
              <a:t> </a:t>
            </a:r>
            <a:r>
              <a:rPr lang="en-GB" sz="2400" u="sng" dirty="0">
                <a:solidFill>
                  <a:schemeClr val="bg1"/>
                </a:solidFill>
              </a:rPr>
              <a:t>her determination to excel was undeniable</a:t>
            </a:r>
            <a:r>
              <a:rPr lang="en-GB" sz="2400" dirty="0">
                <a:solidFill>
                  <a:schemeClr val="bg1"/>
                </a:solidFill>
              </a:rPr>
              <a:t>.</a:t>
            </a:r>
            <a:endParaRPr lang="en-GB" sz="24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9B9718DF-F6A0-F105-BCB5-F8B2261F73DA}"/>
              </a:ext>
            </a:extLst>
          </p:cNvPr>
          <p:cNvCxnSpPr>
            <a:cxnSpLocks/>
            <a:stCxn id="9" idx="0"/>
          </p:cNvCxnSpPr>
          <p:nvPr/>
        </p:nvCxnSpPr>
        <p:spPr>
          <a:xfrm flipV="1">
            <a:off x="2457140" y="2124182"/>
            <a:ext cx="23726" cy="426211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FA41D262-D294-F789-919F-8C56B8E33F42}"/>
              </a:ext>
            </a:extLst>
          </p:cNvPr>
          <p:cNvCxnSpPr>
            <a:cxnSpLocks/>
          </p:cNvCxnSpPr>
          <p:nvPr/>
        </p:nvCxnSpPr>
        <p:spPr>
          <a:xfrm flipV="1">
            <a:off x="5016994" y="2071968"/>
            <a:ext cx="0" cy="478425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7141CEAB-6596-A5EA-8292-6A97BA286552}"/>
              </a:ext>
            </a:extLst>
          </p:cNvPr>
          <p:cNvCxnSpPr>
            <a:cxnSpLocks/>
          </p:cNvCxnSpPr>
          <p:nvPr/>
        </p:nvCxnSpPr>
        <p:spPr>
          <a:xfrm flipV="1">
            <a:off x="8493469" y="2117574"/>
            <a:ext cx="0" cy="552960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Content Placeholder 2">
            <a:extLst>
              <a:ext uri="{FF2B5EF4-FFF2-40B4-BE49-F238E27FC236}">
                <a16:creationId xmlns:a16="http://schemas.microsoft.com/office/drawing/2014/main" id="{A6F49EFD-F5AE-0727-029A-7E5D4F8F0B9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4372" y="453433"/>
            <a:ext cx="11338560" cy="71301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GB" sz="4000" dirty="0">
                <a:solidFill>
                  <a:schemeClr val="bg1"/>
                </a:solidFill>
              </a:rPr>
              <a:t>Let’s have a look at another example: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768CA12-0B35-FB40-6840-FAF211A7FD12}"/>
              </a:ext>
            </a:extLst>
          </p:cNvPr>
          <p:cNvSpPr txBox="1">
            <a:spLocks/>
          </p:cNvSpPr>
          <p:nvPr/>
        </p:nvSpPr>
        <p:spPr>
          <a:xfrm>
            <a:off x="447626" y="4260820"/>
            <a:ext cx="11338560" cy="728379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300" dirty="0">
                <a:solidFill>
                  <a:schemeClr val="bg1"/>
                </a:solidFill>
              </a:rPr>
              <a:t>The city buzzed with energy - its streets were alive with a vibrant mix of cultures.</a:t>
            </a:r>
            <a:endParaRPr lang="en-GB" sz="23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D288EEF-A2A7-0D57-83E0-725272EDD514}"/>
              </a:ext>
            </a:extLst>
          </p:cNvPr>
          <p:cNvSpPr txBox="1">
            <a:spLocks/>
          </p:cNvSpPr>
          <p:nvPr/>
        </p:nvSpPr>
        <p:spPr>
          <a:xfrm>
            <a:off x="475967" y="5137833"/>
            <a:ext cx="2725906" cy="74158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Main clause 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AC0B158-929B-EE24-0346-914926B93261}"/>
              </a:ext>
            </a:extLst>
          </p:cNvPr>
          <p:cNvSpPr txBox="1">
            <a:spLocks/>
          </p:cNvSpPr>
          <p:nvPr/>
        </p:nvSpPr>
        <p:spPr>
          <a:xfrm>
            <a:off x="426720" y="4237863"/>
            <a:ext cx="11338560" cy="728379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u="sng" dirty="0">
                <a:solidFill>
                  <a:schemeClr val="bg1"/>
                </a:solidFill>
              </a:rPr>
              <a:t>The city buzzed with energy</a:t>
            </a:r>
            <a:r>
              <a:rPr lang="en-GB" sz="2400" dirty="0">
                <a:solidFill>
                  <a:schemeClr val="bg1"/>
                </a:solidFill>
              </a:rPr>
              <a:t> - its streets were alive with a vibrant mix of cultures.</a:t>
            </a:r>
            <a:endParaRPr lang="en-GB" sz="24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38B8CB17-CEAB-2DB0-0D77-38AB67FE6E25}"/>
              </a:ext>
            </a:extLst>
          </p:cNvPr>
          <p:cNvSpPr txBox="1">
            <a:spLocks/>
          </p:cNvSpPr>
          <p:nvPr/>
        </p:nvSpPr>
        <p:spPr>
          <a:xfrm>
            <a:off x="426720" y="4233896"/>
            <a:ext cx="11338560" cy="728379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300" u="sng" dirty="0">
                <a:solidFill>
                  <a:schemeClr val="bg1"/>
                </a:solidFill>
              </a:rPr>
              <a:t>The city buzzed with energy</a:t>
            </a:r>
            <a:r>
              <a:rPr lang="en-GB" sz="2300" dirty="0">
                <a:solidFill>
                  <a:schemeClr val="bg1"/>
                </a:solidFill>
              </a:rPr>
              <a:t> - </a:t>
            </a:r>
            <a:r>
              <a:rPr lang="en-GB" sz="2300" u="sng" dirty="0">
                <a:solidFill>
                  <a:schemeClr val="bg1"/>
                </a:solidFill>
              </a:rPr>
              <a:t>its streets were alive with a vibrant mix of cultures</a:t>
            </a:r>
            <a:r>
              <a:rPr lang="en-GB" sz="2300" dirty="0">
                <a:solidFill>
                  <a:schemeClr val="bg1"/>
                </a:solidFill>
              </a:rPr>
              <a:t>.</a:t>
            </a:r>
            <a:endParaRPr lang="en-GB" sz="23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B04E9F9B-42E3-52A7-8CDF-F4F48DD070CE}"/>
              </a:ext>
            </a:extLst>
          </p:cNvPr>
          <p:cNvCxnSpPr>
            <a:cxnSpLocks/>
            <a:stCxn id="7" idx="0"/>
          </p:cNvCxnSpPr>
          <p:nvPr/>
        </p:nvCxnSpPr>
        <p:spPr>
          <a:xfrm flipV="1">
            <a:off x="1838920" y="4711622"/>
            <a:ext cx="23726" cy="426211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50CF611A-CE08-C078-A455-D37C5BCE7007}"/>
              </a:ext>
            </a:extLst>
          </p:cNvPr>
          <p:cNvCxnSpPr>
            <a:cxnSpLocks/>
          </p:cNvCxnSpPr>
          <p:nvPr/>
        </p:nvCxnSpPr>
        <p:spPr>
          <a:xfrm flipV="1">
            <a:off x="4511668" y="4736532"/>
            <a:ext cx="0" cy="478425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itle 1">
            <a:extLst>
              <a:ext uri="{FF2B5EF4-FFF2-40B4-BE49-F238E27FC236}">
                <a16:creationId xmlns:a16="http://schemas.microsoft.com/office/drawing/2014/main" id="{AE750015-CCE7-EA65-67F1-4A80D68D2CC2}"/>
              </a:ext>
            </a:extLst>
          </p:cNvPr>
          <p:cNvSpPr txBox="1">
            <a:spLocks/>
          </p:cNvSpPr>
          <p:nvPr/>
        </p:nvSpPr>
        <p:spPr>
          <a:xfrm>
            <a:off x="3539915" y="5144182"/>
            <a:ext cx="2046018" cy="741587"/>
          </a:xfrm>
          <a:prstGeom prst="roundRect">
            <a:avLst>
              <a:gd name="adj" fmla="val 21923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Dash</a:t>
            </a:r>
          </a:p>
        </p:txBody>
      </p: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A8CE5807-3708-4F8E-A50A-5C782B520FCA}"/>
              </a:ext>
            </a:extLst>
          </p:cNvPr>
          <p:cNvCxnSpPr>
            <a:cxnSpLocks/>
          </p:cNvCxnSpPr>
          <p:nvPr/>
        </p:nvCxnSpPr>
        <p:spPr>
          <a:xfrm flipV="1">
            <a:off x="7988144" y="4752839"/>
            <a:ext cx="0" cy="552960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itle 1">
            <a:extLst>
              <a:ext uri="{FF2B5EF4-FFF2-40B4-BE49-F238E27FC236}">
                <a16:creationId xmlns:a16="http://schemas.microsoft.com/office/drawing/2014/main" id="{532B82C7-354A-CAF0-B366-B00DEEFA0ECB}"/>
              </a:ext>
            </a:extLst>
          </p:cNvPr>
          <p:cNvSpPr txBox="1">
            <a:spLocks/>
          </p:cNvSpPr>
          <p:nvPr/>
        </p:nvSpPr>
        <p:spPr>
          <a:xfrm>
            <a:off x="6664383" y="5137833"/>
            <a:ext cx="2725906" cy="74158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Main clause </a:t>
            </a:r>
          </a:p>
        </p:txBody>
      </p:sp>
    </p:spTree>
    <p:extLst>
      <p:ext uri="{BB962C8B-B14F-4D97-AF65-F5344CB8AC3E}">
        <p14:creationId xmlns:p14="http://schemas.microsoft.com/office/powerpoint/2010/main" val="3040999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3" grpId="0" animBg="1"/>
      <p:bldP spid="17" grpId="0" animBg="1"/>
      <p:bldP spid="25" grpId="0" animBg="1"/>
      <p:bldP spid="27" grpId="0" animBg="1"/>
      <p:bldP spid="28" grpId="0" build="p" animBg="1"/>
      <p:bldP spid="4" grpId="0" animBg="1"/>
      <p:bldP spid="7" grpId="0" animBg="1"/>
      <p:bldP spid="8" grpId="0" animBg="1"/>
      <p:bldP spid="11" grpId="0" animBg="1"/>
      <p:bldP spid="15" grpId="0" animBg="1"/>
      <p:bldP spid="22" grpId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F1B7AF-368D-22F5-FDD5-5B99D56C45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 pattern&#10;&#10;Description automatically generated">
            <a:extLst>
              <a:ext uri="{FF2B5EF4-FFF2-40B4-BE49-F238E27FC236}">
                <a16:creationId xmlns:a16="http://schemas.microsoft.com/office/drawing/2014/main" id="{7718B0DB-5F65-6A12-6B81-FC26138130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0DE7AEFE-915E-010F-407E-826D5E283A38}"/>
              </a:ext>
            </a:extLst>
          </p:cNvPr>
          <p:cNvSpPr txBox="1">
            <a:spLocks/>
          </p:cNvSpPr>
          <p:nvPr/>
        </p:nvSpPr>
        <p:spPr>
          <a:xfrm>
            <a:off x="380854" y="242745"/>
            <a:ext cx="11497109" cy="1259964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3" name="Picture 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AB4676A2-1CBA-2706-F19E-F1A9C6D745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09920" y="-1138874"/>
            <a:ext cx="1348413" cy="1671887"/>
          </a:xfrm>
          <a:prstGeom prst="rect">
            <a:avLst/>
          </a:prstGeom>
        </p:spPr>
      </p:pic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D13A4DA2-7119-68D0-064F-4B4A7DC372AA}"/>
              </a:ext>
            </a:extLst>
          </p:cNvPr>
          <p:cNvSpPr txBox="1">
            <a:spLocks/>
          </p:cNvSpPr>
          <p:nvPr/>
        </p:nvSpPr>
        <p:spPr>
          <a:xfrm>
            <a:off x="457269" y="1663337"/>
            <a:ext cx="11338560" cy="2480589"/>
          </a:xfrm>
          <a:prstGeom prst="roundRect">
            <a:avLst>
              <a:gd name="adj" fmla="val 3622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3200" dirty="0">
                <a:solidFill>
                  <a:schemeClr val="bg1"/>
                </a:solidFill>
              </a:rPr>
              <a:t>Can you write </a:t>
            </a:r>
            <a:r>
              <a:rPr lang="en-GB" sz="3200" u="sng" dirty="0">
                <a:solidFill>
                  <a:schemeClr val="bg1"/>
                </a:solidFill>
              </a:rPr>
              <a:t>four sentences</a:t>
            </a:r>
            <a:r>
              <a:rPr lang="en-GB" sz="3200" dirty="0">
                <a:solidFill>
                  <a:schemeClr val="bg1"/>
                </a:solidFill>
              </a:rPr>
              <a:t> made up of two main clauses separated by: </a:t>
            </a:r>
          </a:p>
          <a:p>
            <a:pPr marL="1166813" indent="1166813">
              <a:buFont typeface="+mj-lt"/>
              <a:buAutoNum type="arabicPeriod"/>
            </a:pPr>
            <a:r>
              <a:rPr lang="en-GB" sz="3200" dirty="0">
                <a:solidFill>
                  <a:schemeClr val="bg1"/>
                </a:solidFill>
              </a:rPr>
              <a:t>A co-ordinating conjunction,</a:t>
            </a:r>
          </a:p>
          <a:p>
            <a:pPr marL="1166813" indent="1166813">
              <a:buFont typeface="+mj-lt"/>
              <a:buAutoNum type="arabicPeriod"/>
            </a:pPr>
            <a:r>
              <a:rPr lang="en-GB" sz="3200" dirty="0">
                <a:solidFill>
                  <a:schemeClr val="bg1"/>
                </a:solidFill>
              </a:rPr>
              <a:t>A colon,</a:t>
            </a:r>
          </a:p>
          <a:p>
            <a:pPr marL="1166813" indent="1166813">
              <a:buFont typeface="+mj-lt"/>
              <a:buAutoNum type="arabicPeriod"/>
            </a:pPr>
            <a:r>
              <a:rPr lang="en-GB" sz="3200" dirty="0">
                <a:solidFill>
                  <a:schemeClr val="bg1"/>
                </a:solidFill>
              </a:rPr>
              <a:t>A semi-colon,</a:t>
            </a:r>
          </a:p>
          <a:p>
            <a:pPr marL="1166813" indent="1166813">
              <a:buFont typeface="+mj-lt"/>
              <a:buAutoNum type="arabicPeriod"/>
            </a:pPr>
            <a:r>
              <a:rPr lang="en-GB" sz="3200" dirty="0">
                <a:solidFill>
                  <a:schemeClr val="bg1"/>
                </a:solidFill>
              </a:rPr>
              <a:t>A dash.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2584127-FDD3-16B5-F98C-06F5D9C5AC7D}"/>
              </a:ext>
            </a:extLst>
          </p:cNvPr>
          <p:cNvSpPr txBox="1">
            <a:spLocks/>
          </p:cNvSpPr>
          <p:nvPr/>
        </p:nvSpPr>
        <p:spPr>
          <a:xfrm>
            <a:off x="559724" y="5227340"/>
            <a:ext cx="2725906" cy="1470031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Main clause 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C9B32456-3C2D-6263-7580-8BFFBF432B0F}"/>
              </a:ext>
            </a:extLst>
          </p:cNvPr>
          <p:cNvSpPr txBox="1">
            <a:spLocks/>
          </p:cNvSpPr>
          <p:nvPr/>
        </p:nvSpPr>
        <p:spPr>
          <a:xfrm>
            <a:off x="4038601" y="5227340"/>
            <a:ext cx="4447099" cy="147003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Colon, </a:t>
            </a: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semi-colon or </a:t>
            </a: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dash. </a:t>
            </a:r>
          </a:p>
        </p:txBody>
      </p:sp>
      <p:sp>
        <p:nvSpPr>
          <p:cNvPr id="20" name="Cross 19">
            <a:extLst>
              <a:ext uri="{FF2B5EF4-FFF2-40B4-BE49-F238E27FC236}">
                <a16:creationId xmlns:a16="http://schemas.microsoft.com/office/drawing/2014/main" id="{2AD68C7D-1E3B-2148-2EE7-99420F5429ED}"/>
              </a:ext>
            </a:extLst>
          </p:cNvPr>
          <p:cNvSpPr/>
          <p:nvPr/>
        </p:nvSpPr>
        <p:spPr>
          <a:xfrm>
            <a:off x="3496012" y="5828284"/>
            <a:ext cx="396006" cy="386441"/>
          </a:xfrm>
          <a:prstGeom prst="plus">
            <a:avLst>
              <a:gd name="adj" fmla="val 37398"/>
            </a:avLst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D17F0AFB-E392-D600-E40A-37A10A33C75C}"/>
              </a:ext>
            </a:extLst>
          </p:cNvPr>
          <p:cNvSpPr txBox="1">
            <a:spLocks/>
          </p:cNvSpPr>
          <p:nvPr/>
        </p:nvSpPr>
        <p:spPr>
          <a:xfrm>
            <a:off x="9243211" y="5227340"/>
            <a:ext cx="2634752" cy="1470031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Main clause</a:t>
            </a:r>
          </a:p>
        </p:txBody>
      </p:sp>
      <p:sp>
        <p:nvSpPr>
          <p:cNvPr id="22" name="Cross 21">
            <a:extLst>
              <a:ext uri="{FF2B5EF4-FFF2-40B4-BE49-F238E27FC236}">
                <a16:creationId xmlns:a16="http://schemas.microsoft.com/office/drawing/2014/main" id="{48B584CE-A75A-B294-933D-796D8ABD80CD}"/>
              </a:ext>
            </a:extLst>
          </p:cNvPr>
          <p:cNvSpPr/>
          <p:nvPr/>
        </p:nvSpPr>
        <p:spPr>
          <a:xfrm>
            <a:off x="8700622" y="5769134"/>
            <a:ext cx="396006" cy="386441"/>
          </a:xfrm>
          <a:prstGeom prst="plus">
            <a:avLst>
              <a:gd name="adj" fmla="val 37398"/>
            </a:avLst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Content Placeholder 2">
            <a:extLst>
              <a:ext uri="{FF2B5EF4-FFF2-40B4-BE49-F238E27FC236}">
                <a16:creationId xmlns:a16="http://schemas.microsoft.com/office/drawing/2014/main" id="{CE99D913-B378-F918-3F4C-7496F3E0D4E6}"/>
              </a:ext>
            </a:extLst>
          </p:cNvPr>
          <p:cNvSpPr txBox="1">
            <a:spLocks/>
          </p:cNvSpPr>
          <p:nvPr/>
        </p:nvSpPr>
        <p:spPr>
          <a:xfrm>
            <a:off x="513805" y="4292477"/>
            <a:ext cx="11338560" cy="71301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3200" dirty="0">
                <a:solidFill>
                  <a:schemeClr val="bg1"/>
                </a:solidFill>
              </a:rPr>
              <a:t>Remember:</a:t>
            </a:r>
          </a:p>
        </p:txBody>
      </p:sp>
      <p:sp>
        <p:nvSpPr>
          <p:cNvPr id="24" name="Content Placeholder 2">
            <a:extLst>
              <a:ext uri="{FF2B5EF4-FFF2-40B4-BE49-F238E27FC236}">
                <a16:creationId xmlns:a16="http://schemas.microsoft.com/office/drawing/2014/main" id="{7CF6915F-C96C-6847-FE20-69064013F465}"/>
              </a:ext>
            </a:extLst>
          </p:cNvPr>
          <p:cNvSpPr txBox="1">
            <a:spLocks/>
          </p:cNvSpPr>
          <p:nvPr/>
        </p:nvSpPr>
        <p:spPr>
          <a:xfrm>
            <a:off x="457269" y="1650196"/>
            <a:ext cx="11420694" cy="3355294"/>
          </a:xfrm>
          <a:prstGeom prst="roundRect">
            <a:avLst>
              <a:gd name="adj" fmla="val 3622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3200" dirty="0">
                <a:solidFill>
                  <a:schemeClr val="bg1"/>
                </a:solidFill>
              </a:rPr>
              <a:t>Can you write </a:t>
            </a:r>
            <a:r>
              <a:rPr lang="en-GB" sz="3200" u="sng" dirty="0">
                <a:solidFill>
                  <a:schemeClr val="bg1"/>
                </a:solidFill>
              </a:rPr>
              <a:t>four sentences</a:t>
            </a:r>
            <a:r>
              <a:rPr lang="en-GB" sz="3200" dirty="0">
                <a:solidFill>
                  <a:schemeClr val="bg1"/>
                </a:solidFill>
              </a:rPr>
              <a:t> made up of </a:t>
            </a:r>
            <a:r>
              <a:rPr lang="en-GB" sz="3200" u="sng" dirty="0">
                <a:solidFill>
                  <a:schemeClr val="bg1"/>
                </a:solidFill>
              </a:rPr>
              <a:t>two main clauses</a:t>
            </a:r>
            <a:r>
              <a:rPr lang="en-GB" sz="3200" dirty="0">
                <a:solidFill>
                  <a:schemeClr val="bg1"/>
                </a:solidFill>
              </a:rPr>
              <a:t> separated by: </a:t>
            </a:r>
          </a:p>
          <a:p>
            <a:pPr marL="1166813" indent="0">
              <a:buNone/>
            </a:pPr>
            <a:r>
              <a:rPr lang="en-GB" sz="3200" dirty="0">
                <a:solidFill>
                  <a:schemeClr val="bg1"/>
                </a:solidFill>
              </a:rPr>
              <a:t>1. 	A co-ordinating conjunction,</a:t>
            </a:r>
          </a:p>
          <a:p>
            <a:pPr marL="1166813" indent="-806450">
              <a:buNone/>
            </a:pPr>
            <a:r>
              <a:rPr lang="en-GB" sz="3200" dirty="0">
                <a:solidFill>
                  <a:schemeClr val="bg1"/>
                </a:solidFill>
              </a:rPr>
              <a:t>Emile piloted the rocket </a:t>
            </a:r>
            <a:r>
              <a:rPr lang="en-GB" sz="3200" dirty="0">
                <a:solidFill>
                  <a:srgbClr val="FFFF00"/>
                </a:solidFill>
              </a:rPr>
              <a:t>and</a:t>
            </a:r>
            <a:r>
              <a:rPr lang="en-GB" sz="3200" dirty="0">
                <a:solidFill>
                  <a:schemeClr val="bg1"/>
                </a:solidFill>
              </a:rPr>
              <a:t> landed at the space station.</a:t>
            </a:r>
          </a:p>
          <a:p>
            <a:pPr marL="1166813" indent="0">
              <a:buNone/>
            </a:pPr>
            <a:r>
              <a:rPr lang="en-GB" sz="3200" dirty="0">
                <a:solidFill>
                  <a:schemeClr val="bg1"/>
                </a:solidFill>
              </a:rPr>
              <a:t>2. 	A colon – </a:t>
            </a:r>
          </a:p>
          <a:p>
            <a:pPr marL="360363" indent="0">
              <a:buNone/>
            </a:pPr>
            <a:r>
              <a:rPr lang="en-GB" sz="3200" dirty="0">
                <a:solidFill>
                  <a:schemeClr val="bg1"/>
                </a:solidFill>
              </a:rPr>
              <a:t>I tiptoed past the guard</a:t>
            </a:r>
            <a:r>
              <a:rPr lang="en-GB" sz="3200" dirty="0">
                <a:solidFill>
                  <a:srgbClr val="FFFF00"/>
                </a:solidFill>
              </a:rPr>
              <a:t>:</a:t>
            </a:r>
            <a:r>
              <a:rPr lang="en-GB" sz="3200" dirty="0">
                <a:solidFill>
                  <a:schemeClr val="bg1"/>
                </a:solidFill>
              </a:rPr>
              <a:t> he didn’t even blink.</a:t>
            </a:r>
          </a:p>
          <a:p>
            <a:pPr marL="1166813" indent="0">
              <a:buNone/>
            </a:pPr>
            <a:r>
              <a:rPr lang="en-GB" sz="3200" dirty="0">
                <a:solidFill>
                  <a:schemeClr val="bg1"/>
                </a:solidFill>
              </a:rPr>
              <a:t>3. 	A semi-colon – </a:t>
            </a:r>
          </a:p>
          <a:p>
            <a:pPr marL="360363" indent="0">
              <a:buNone/>
            </a:pPr>
            <a:r>
              <a:rPr lang="en-GB" sz="2800" dirty="0">
                <a:solidFill>
                  <a:schemeClr val="bg1"/>
                </a:solidFill>
              </a:rPr>
              <a:t>I opened the door</a:t>
            </a:r>
            <a:r>
              <a:rPr lang="en-GB" sz="2800" dirty="0">
                <a:solidFill>
                  <a:srgbClr val="FFFF00"/>
                </a:solidFill>
              </a:rPr>
              <a:t>;</a:t>
            </a:r>
            <a:r>
              <a:rPr lang="en-GB" sz="2800" dirty="0">
                <a:solidFill>
                  <a:schemeClr val="bg1"/>
                </a:solidFill>
              </a:rPr>
              <a:t> a fox wearing sunglasses stared back at me.</a:t>
            </a:r>
          </a:p>
          <a:p>
            <a:pPr marL="1166812" indent="0">
              <a:buNone/>
            </a:pPr>
            <a:r>
              <a:rPr lang="en-GB" sz="3200" dirty="0">
                <a:solidFill>
                  <a:schemeClr val="bg1"/>
                </a:solidFill>
              </a:rPr>
              <a:t>4. 	A dash.</a:t>
            </a:r>
          </a:p>
          <a:p>
            <a:pPr marL="1165225" indent="-804863">
              <a:buNone/>
            </a:pPr>
            <a:r>
              <a:rPr lang="en-GB" sz="3200" dirty="0">
                <a:solidFill>
                  <a:schemeClr val="bg1"/>
                </a:solidFill>
              </a:rPr>
              <a:t> I dropped the cake </a:t>
            </a:r>
            <a:r>
              <a:rPr lang="en-GB" sz="3200" dirty="0">
                <a:solidFill>
                  <a:srgbClr val="FFFF00"/>
                </a:solidFill>
              </a:rPr>
              <a:t>-</a:t>
            </a:r>
            <a:r>
              <a:rPr lang="en-GB" sz="3200" dirty="0">
                <a:solidFill>
                  <a:schemeClr val="bg1"/>
                </a:solidFill>
              </a:rPr>
              <a:t> it landed face-down on the dog.</a:t>
            </a:r>
          </a:p>
        </p:txBody>
      </p:sp>
    </p:spTree>
    <p:extLst>
      <p:ext uri="{BB962C8B-B14F-4D97-AF65-F5344CB8AC3E}">
        <p14:creationId xmlns:p14="http://schemas.microsoft.com/office/powerpoint/2010/main" val="842771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6 -4.44444E-6 L -0.20234 0.20278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130" y="1071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2993EB-BEC5-A1F4-818A-FAC580D80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/>
        </p:nvGraphicFramePr>
        <p:xfrm>
          <a:off x="76202" y="123824"/>
          <a:ext cx="11956142" cy="62583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923535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  <a:gridCol w="2584829">
                  <a:extLst>
                    <a:ext uri="{9D8B030D-6E8A-4147-A177-3AD203B41FA5}">
                      <a16:colId xmlns:a16="http://schemas.microsoft.com/office/drawing/2014/main" val="3218423113"/>
                    </a:ext>
                  </a:extLst>
                </a:gridCol>
                <a:gridCol w="1869365">
                  <a:extLst>
                    <a:ext uri="{9D8B030D-6E8A-4147-A177-3AD203B41FA5}">
                      <a16:colId xmlns:a16="http://schemas.microsoft.com/office/drawing/2014/main" val="3479947622"/>
                    </a:ext>
                  </a:extLst>
                </a:gridCol>
                <a:gridCol w="1578413">
                  <a:extLst>
                    <a:ext uri="{9D8B030D-6E8A-4147-A177-3AD203B41FA5}">
                      <a16:colId xmlns:a16="http://schemas.microsoft.com/office/drawing/2014/main" val="118736995"/>
                    </a:ext>
                  </a:extLst>
                </a:gridCol>
              </a:tblGrid>
              <a:tr h="371258">
                <a:tc>
                  <a:txBody>
                    <a:bodyPr/>
                    <a:lstStyle/>
                    <a:p>
                      <a:r>
                        <a:rPr lang="en-GB" sz="1400" dirty="0"/>
                        <a:t>Composition 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1400" dirty="0"/>
                        <a:t>Example Question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4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/>
                        <a:t>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438548">
                <a:tc>
                  <a:txBody>
                    <a:bodyPr/>
                    <a:lstStyle/>
                    <a:p>
                      <a:r>
                        <a:rPr lang="en-GB" sz="1400" dirty="0"/>
                        <a:t>Spot the connective!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GB" sz="1400" dirty="0">
                          <a:effectLst/>
                        </a:rPr>
                        <a:t>She likes reading and enjoys writing.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GB" sz="1400" dirty="0">
                          <a:effectLst/>
                        </a:rPr>
                        <a:t>And/likes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Gconnect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50150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co-ordinating conjunction? - Co-</a:t>
                      </a:r>
                      <a:r>
                        <a:rPr lang="en-GB" sz="14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ord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conjunction, </a:t>
                      </a:r>
                      <a:r>
                        <a:rPr lang="en-GB" sz="14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subord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conjunction, noun, &amp; verb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Which word is a </a:t>
                      </a:r>
                      <a:r>
                        <a:rPr lang="en-GB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co-ordinating conjunction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For/sun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GCoordConj2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00653337"/>
                  </a:ext>
                </a:extLst>
              </a:tr>
              <a:tr h="438548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conjunction - Co-</a:t>
                      </a:r>
                      <a:r>
                        <a:rPr lang="en-GB" sz="14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ord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&amp; sub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conjunction.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Pizza and burgers are my favourite snacks.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Gconjunctions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686086147"/>
                  </a:ext>
                </a:extLst>
              </a:tr>
              <a:tr h="501171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conjunction - Co-</a:t>
                      </a:r>
                      <a:r>
                        <a:rPr lang="en-GB" sz="14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ord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&amp; sub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conjunction.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Pizza and burgers are my favourite snacks.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Gconjunctions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803577772"/>
                  </a:ext>
                </a:extLst>
              </a:tr>
              <a:tr h="438548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Noun phrase or clause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Is this a </a:t>
                      </a:r>
                      <a:r>
                        <a:rPr lang="en-GB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phrase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or a </a:t>
                      </a:r>
                      <a:r>
                        <a:rPr lang="en-GB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clause: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shimmering silver moon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GPhraseClause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1171553"/>
                  </a:ext>
                </a:extLst>
              </a:tr>
              <a:tr h="619503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dirty="0"/>
                        <a:t>Is it a clause?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Are the words 'the tall, ancient oak tree' a clause &amp; why?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No. There is no verb.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GClause1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84762695"/>
                  </a:ext>
                </a:extLst>
              </a:tr>
              <a:tr h="826004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subordinate clause.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Identify the subordinate clause in the followings sentence: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Because my coffee was too cold, I heated it in the microwave.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GSubCla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254379990"/>
                  </a:ext>
                </a:extLst>
              </a:tr>
              <a:tr h="708003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Main clause or subordinate clause 1?</a:t>
                      </a: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Is the clause 'until it got dark' a main (independent) or subordinate (dependent) clause?</a:t>
                      </a: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GClause2, </a:t>
                      </a:r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GMainorSubordClause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95030386"/>
                  </a:ext>
                </a:extLst>
              </a:tr>
              <a:tr h="438548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dirty="0"/>
                        <a:t>Composition - Relative clause?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Is the clause 'who lives next door' a relative clause?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GRelClause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84771740"/>
                  </a:ext>
                </a:extLst>
              </a:tr>
              <a:tr h="44995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Simple or complex sentence?</a:t>
                      </a: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Is the sentence 'Although it was raining, we went for a walk.' a simple or complex sentence?</a:t>
                      </a: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GClause3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394651169"/>
                  </a:ext>
                </a:extLst>
              </a:tr>
              <a:tr h="438548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Compound or complex sentence?</a:t>
                      </a: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Is the sentence 'Although it was raining, we went for a walk.' a compound or complex sentence?</a:t>
                      </a: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GCompSent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402582032"/>
                  </a:ext>
                </a:extLst>
              </a:tr>
            </a:tbl>
          </a:graphicData>
        </a:graphic>
      </p:graphicFrame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330636" y="6395562"/>
            <a:ext cx="5530727" cy="367642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7924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19DBA7-928F-FFB4-86D6-21FE07C59E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856CBEF-16BB-0BC6-7F4C-B1D28AAF83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1629490-B5D2-D8E5-06AD-976BDD9132E6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Scrambler’s voice sounded cold and bitter.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5DE0208-EFCB-242E-D92E-071242C209C2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attacked at midnight.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3F4A9F4-9F64-5693-901D-308564696A1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My system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rebooting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now.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753E088-18B8-9351-0161-C8EEB6CB34B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My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system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is rebooting now.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10887C9-5457-3566-E5F2-588904535EE4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whispered somethings wrong with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circuits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33A908B-9D82-5411-8493-EF27B6F85107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and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 working together to stop scrambler</a:t>
            </a:r>
          </a:p>
        </p:txBody>
      </p:sp>
    </p:spTree>
    <p:extLst>
      <p:ext uri="{BB962C8B-B14F-4D97-AF65-F5344CB8AC3E}">
        <p14:creationId xmlns:p14="http://schemas.microsoft.com/office/powerpoint/2010/main" val="2251807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DC2B9A-F3AF-BCCF-CEEB-21348DEB70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AA545E3-53C1-06FA-AC99-71884957C1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A1227FB-A4C4-59F2-86AF-ECD6395547BB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Scrambler’s voice sounded cold and bitter.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19FCB1E-F395-BD22-7804-F3BF251FF09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attacked at midnight.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EBE7326-2B12-E4DF-55C8-5314B0FCE421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My system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rebooting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now.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8F92D5-4760-7FB8-5CA8-9AFDEA150DE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My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system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is rebooting now.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911C040-7935-2225-EDEC-29B9D59C4222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whispered somethings wrong with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circuits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7D7F346-ABA7-3D65-EAF9-F3BACEF2BCB6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was working together to stop scrambler</a:t>
            </a:r>
          </a:p>
        </p:txBody>
      </p:sp>
    </p:spTree>
    <p:extLst>
      <p:ext uri="{BB962C8B-B14F-4D97-AF65-F5344CB8AC3E}">
        <p14:creationId xmlns:p14="http://schemas.microsoft.com/office/powerpoint/2010/main" val="1812619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6D78DA-9707-026B-172B-FAFA594FF8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82241E7-9A8F-63FA-EC20-FB84997F38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50F5B0F-C590-8708-0F7C-59CF2F1BEC1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Scrambler’s voice sounded cold and bitter.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0A53FBC-1B79-E469-25A9-3D703B3CE8B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attacked at midnight.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6C85902-AF4A-CD59-79BA-A0A1E13F7EEF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My system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rebooting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now.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5379E8E-F705-E0B2-D337-81E23A1DB680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My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system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is rebooting now.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496AA23-E8C5-6362-7878-A310BFF2CAD5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whispered somethings wrong with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circuits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496BC6E-5202-ACB6-50F4-21E811615695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working together to stop scrambler</a:t>
            </a:r>
          </a:p>
        </p:txBody>
      </p:sp>
    </p:spTree>
    <p:extLst>
      <p:ext uri="{BB962C8B-B14F-4D97-AF65-F5344CB8AC3E}">
        <p14:creationId xmlns:p14="http://schemas.microsoft.com/office/powerpoint/2010/main" val="853248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5750</Words>
  <Application>Microsoft Office PowerPoint</Application>
  <PresentationFormat>Widescreen</PresentationFormat>
  <Paragraphs>913</Paragraphs>
  <Slides>67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67</vt:i4>
      </vt:variant>
    </vt:vector>
  </HeadingPairs>
  <TitlesOfParts>
    <vt:vector size="70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Semi-colons, colons and dashes to mark between main clauses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1</cp:revision>
  <dcterms:created xsi:type="dcterms:W3CDTF">2022-05-31T09:42:07Z</dcterms:created>
  <dcterms:modified xsi:type="dcterms:W3CDTF">2025-12-22T09:03:30Z</dcterms:modified>
</cp:coreProperties>
</file>