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1" r:id="rId13"/>
    <p:sldId id="453" r:id="rId14"/>
    <p:sldId id="454" r:id="rId15"/>
    <p:sldId id="455" r:id="rId16"/>
    <p:sldId id="456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34" r:id="rId25"/>
    <p:sldId id="435" r:id="rId26"/>
    <p:sldId id="436" r:id="rId27"/>
    <p:sldId id="465" r:id="rId28"/>
    <p:sldId id="482" r:id="rId29"/>
    <p:sldId id="480" r:id="rId30"/>
    <p:sldId id="481" r:id="rId31"/>
    <p:sldId id="483" r:id="rId32"/>
    <p:sldId id="46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C4B1E6-6414-48E8-90F6-AAD7EF487D46}" v="2" dt="2025-12-09T15:22:50.4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68" d="100"/>
          <a:sy n="68" d="100"/>
        </p:scale>
        <p:origin x="89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</a:p>
        </p:txBody>
      </p:sp>
    </p:spTree>
    <p:extLst>
      <p:ext uri="{BB962C8B-B14F-4D97-AF65-F5344CB8AC3E}">
        <p14:creationId xmlns:p14="http://schemas.microsoft.com/office/powerpoint/2010/main" val="276659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2662-AF56-9AAE-59C4-1F950DF3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58A9012-2E68-74E6-0EA0-A7ED46DD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C1B94-C9B4-8EB4-D0E9-0C284DE69B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6664EE-A173-71ED-D408-BC802624DB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12AD0-90C9-195C-FD55-F7EDD56B68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2ED46-9FF4-E3C3-0FEC-805112D843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4C8E50-766B-D885-68E2-96D1781718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2E199-255B-2F7A-8A38-A6211B0B85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82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6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666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7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752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446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3AC9-9B09-100A-780C-8661E189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E7AA0-67B9-B32B-853F-EDBF047E1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ACFEC5-53B1-9E16-1134-1BA4CC7283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73D5DA-E94B-21D5-B0DE-A995F9E2BB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BB9833-D351-56A4-CD23-6B49E314637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83C31-134C-1A97-7F56-AAD5BCE379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7F67B8-9611-A03F-18CA-35AC9BC9258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AC3AE3-D061-86DA-1485-7EC173B4473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087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33A92-478B-3D68-E6F9-79ACEBA38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FD9C43-DDED-2476-0D86-175C6F005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3D5695-E80A-F41B-1BC6-9A8E57D4CC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60CEDC-ECB6-3B4B-5AD9-79E5D78FDE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3B77A-3921-A67C-DAE2-AE460C047B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734DA8-6181-9791-BC3C-D8FB77F479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3CD3F9-449D-A86D-E7A2-1AD16A071A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420509-BA99-7927-D68D-5B8C438BD4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883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6C2A8-D7CB-CDDE-168E-8A49F1C5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342AB4-63D2-D76E-B071-77EB7320B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BE576-6B1C-10B1-9012-8E3FE74747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B33D11-7D4D-76AA-7079-5DC1CD01B9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626B2E-CF15-202C-8E89-9C521D6941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56729-DD73-13E5-AB97-7BF8EB544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B42BA5-C6C9-1493-C0B8-3015CF495C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AF0D5-BDF5-713B-6799-3C6EC195776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47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4937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DFD5-50BB-0BDE-715E-73E63C67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5C936A-3C7B-F949-C26C-6C552A20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A774B-17F6-7B12-985E-B6389AC74E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343A04-A5FC-162F-285D-7373E3CDAC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7DDB95-8B61-18F1-CA8D-4E37CAF082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7A5E7-CB8B-4A61-3180-7D0DEFFC36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C30BB1-D686-FD9B-D530-F48C351D849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CB691-F963-A895-5852-7B7837115BA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8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1E6C3-61DE-6BE0-3BE7-6603E190C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017C62-928F-3A3C-6374-748AEAD4E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1AA63-3BBE-D02C-3456-C7E397865AD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5E3C10-18E4-A942-B714-5447E8B2BE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D676F7-EFD7-D0F2-B65D-D166979A0C9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AD019-D9D9-DF09-D4B4-2FA68D560C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E8DC33-9593-BC77-2139-BB64D470BA0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42B6B3-F7FB-A3AA-0A51-A8180114D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ADE25-B263-5535-E259-F6FB0166E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5E9A04-6B3A-CC02-B908-F4EA38710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0525C-EA11-5A3E-36CA-51CE12AE08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7290E2-9E22-90DD-3BAF-B0C11E319D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92215-A553-42C7-E2F8-6C83F203AC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2372B-C1D5-5FB8-6406-AF7B036A32C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FB5FA0-DFF2-167C-5CF4-89F0D71D12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noise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70907E-928A-02E7-EC17-70D0240540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429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524375" y="4795837"/>
            <a:ext cx="4867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54626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81884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228591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116085" y="42306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106552" y="41901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39957" y="418161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34861" y="41254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57969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563760" y="41254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55296" y="422290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162723" y="486023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55296" y="41912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07917" y="41658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21238" y="420570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088152" y="487206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626442" y="41658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618265" y="41576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126796" y="482944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424579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340131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50336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62546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290718" y="2329190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1741445" y="496041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2241199" y="427554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41045" y="4080258"/>
            <a:ext cx="405197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3259616" y="4072839"/>
            <a:ext cx="20743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1700148" y="491665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371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2062517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704004" y="41882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2043803" y="487565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713362" y="41751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5C8B8C-8A9F-59CA-362E-CE33D1EF1809}"/>
              </a:ext>
            </a:extLst>
          </p:cNvPr>
          <p:cNvSpPr txBox="1">
            <a:spLocks/>
          </p:cNvSpPr>
          <p:nvPr/>
        </p:nvSpPr>
        <p:spPr>
          <a:xfrm>
            <a:off x="6842340" y="49392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A421BD6-9A32-58EF-9D80-4513583934B2}"/>
              </a:ext>
            </a:extLst>
          </p:cNvPr>
          <p:cNvSpPr/>
          <p:nvPr/>
        </p:nvSpPr>
        <p:spPr>
          <a:xfrm rot="16200000">
            <a:off x="7502542" y="42630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E83A89-D296-32FF-CBF1-C68D35153C0C}"/>
              </a:ext>
            </a:extLst>
          </p:cNvPr>
          <p:cNvSpPr txBox="1">
            <a:spLocks/>
          </p:cNvSpPr>
          <p:nvPr/>
        </p:nvSpPr>
        <p:spPr>
          <a:xfrm>
            <a:off x="6842340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DD8B07F-047C-D036-D6A0-B93C69AE485A}"/>
              </a:ext>
            </a:extLst>
          </p:cNvPr>
          <p:cNvSpPr/>
          <p:nvPr/>
        </p:nvSpPr>
        <p:spPr>
          <a:xfrm rot="16200000">
            <a:off x="7502541" y="43510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terrain.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007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“long”?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2866819" y="4931111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319741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a long climb”?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486891" y="2595842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5153891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08085" y="259949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71076" y="152934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25224" y="4911460"/>
            <a:ext cx="168478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867147" y="4219602"/>
            <a:ext cx="124058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720464" y="4219172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221480" y="4940103"/>
            <a:ext cx="21917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198557" y="25798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852117" y="1529339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28752" y="419611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53191" y="4881037"/>
            <a:ext cx="263985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1704618" y="43211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2470181" y="153576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2450428" y="259958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3055A8D-98E5-85DE-6BE9-9FC6DA743C40}"/>
              </a:ext>
            </a:extLst>
          </p:cNvPr>
          <p:cNvSpPr txBox="1">
            <a:spLocks/>
          </p:cNvSpPr>
          <p:nvPr/>
        </p:nvSpPr>
        <p:spPr>
          <a:xfrm>
            <a:off x="7536228" y="1550856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F083CEE-B37B-07C9-42C4-E6CBABD989AE}"/>
              </a:ext>
            </a:extLst>
          </p:cNvPr>
          <p:cNvSpPr/>
          <p:nvPr/>
        </p:nvSpPr>
        <p:spPr>
          <a:xfrm rot="5400000">
            <a:off x="8221779" y="25310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6D14498-986E-4DD0-2E57-C57B50C5058A}"/>
              </a:ext>
            </a:extLst>
          </p:cNvPr>
          <p:cNvSpPr/>
          <p:nvPr/>
        </p:nvSpPr>
        <p:spPr>
          <a:xfrm>
            <a:off x="9039070" y="5730762"/>
            <a:ext cx="2962758" cy="95746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1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Aimee's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95245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7265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914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9141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5335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2428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4140</Words>
  <Application>Microsoft Office PowerPoint</Application>
  <PresentationFormat>Widescreen</PresentationFormat>
  <Paragraphs>483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2025-12-22T09:03:18Z</dcterms:modified>
</cp:coreProperties>
</file>