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93" r:id="rId2"/>
    <p:sldId id="389" r:id="rId3"/>
    <p:sldId id="532" r:id="rId4"/>
  </p:sldIdLst>
  <p:sldSz cx="12192000" cy="6858000"/>
  <p:notesSz cx="6858000" cy="9144000"/>
  <p:embeddedFontLst>
    <p:embeddedFont>
      <p:font typeface="Andika" panose="02000000000000000000" pitchFamily="2" charset="0"/>
      <p:regular r:id="rId5"/>
      <p:bold r:id="rId6"/>
      <p:italic r:id="rId7"/>
      <p:bold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6A48CFA-10DA-4024-9C8B-83AFD5312303}" v="3" dt="2025-12-15T13:30:05.49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38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8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theme" Target="theme/theme1.xml"/><Relationship Id="rId5" Type="http://schemas.openxmlformats.org/officeDocument/2006/relationships/font" Target="fonts/font1.fntdata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8/10/relationships/authors" Target="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>
                <a:solidFill>
                  <a:schemeClr val="bg1"/>
                </a:solidFill>
              </a:rPr>
              <a:t>Click the words to reveal the answers. </a:t>
            </a:r>
            <a:endParaRPr lang="en-GB" sz="2600" b="1" u="sng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564836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Antonyms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918948" y="2304553"/>
            <a:ext cx="298069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Intelligent &amp; Clever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918948" y="3039115"/>
            <a:ext cx="298069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Young &amp; Old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918948" y="4508239"/>
            <a:ext cx="298069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Tall &amp; Short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918948" y="3773677"/>
            <a:ext cx="298069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Delighted &amp; Pleased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809464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Synonyms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7960806" y="2458046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918948" y="5242801"/>
            <a:ext cx="298069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Full &amp; Empty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82E76B-B09F-B1F0-7C2E-09944ED7D0B7}"/>
              </a:ext>
            </a:extLst>
          </p:cNvPr>
          <p:cNvSpPr txBox="1">
            <a:spLocks/>
          </p:cNvSpPr>
          <p:nvPr/>
        </p:nvSpPr>
        <p:spPr>
          <a:xfrm>
            <a:off x="918948" y="5977363"/>
            <a:ext cx="298069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Rapid &amp; Swift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0E2E05-9CF3-A646-7ECE-EBAD8E2E14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715" y="130310"/>
            <a:ext cx="1896972" cy="2016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59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59583 -0.111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27" y="-5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4.44444E-6 L 0.30247 -0.2143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17" y="-10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7.40741E-7 L 0.59804 -0.0016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91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4.81481E-6 L 0.30247 -0.1152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36" y="-5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30247 -0.2129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52" y="-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2.59259E-6 L 0.60026 -0.3240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208" y="-16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9" grpId="0" animBg="1"/>
      <p:bldP spid="30" grpId="0" animBg="1"/>
      <p:bldP spid="17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0232480"/>
              </p:ext>
            </p:extLst>
          </p:nvPr>
        </p:nvGraphicFramePr>
        <p:xfrm>
          <a:off x="90488" y="312082"/>
          <a:ext cx="12011024" cy="5348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1352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5832747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55236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55873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Writing - Synonyms - Which two words are synonyms?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Which two words are synonyms?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Gsyn1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55873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Writing - Synonyms - Which pair of words are synonyms?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Which pair of words are </a:t>
                      </a:r>
                      <a:r>
                        <a:rPr lang="en-GB" b="1" dirty="0">
                          <a:effectLst/>
                        </a:rPr>
                        <a:t>synonyms</a:t>
                      </a:r>
                      <a:r>
                        <a:rPr lang="en-GB" dirty="0">
                          <a:effectLst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GSyn2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Writing - Synonyms - Which word is NOT a synonym?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Spot the word that is NOT a synonym of the other words.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Gsyn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Antonyms - Spot the antonyms.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words that are antonyms.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Gantonyms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Antonyms - Which pair of words are antonyms?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pair of words are </a:t>
                      </a:r>
                      <a:r>
                        <a:rPr lang="en-GB" sz="18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antonyms</a:t>
                      </a: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GAnt2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Antonyms - Which two words are antonyms?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two words are antonyms?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GAnt3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Writing - Antonyms or synonyms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Are the words below </a:t>
                      </a:r>
                      <a:r>
                        <a:rPr lang="en-GB" b="1" dirty="0">
                          <a:effectLst/>
                        </a:rPr>
                        <a:t>antonyms</a:t>
                      </a:r>
                      <a:r>
                        <a:rPr lang="en-GB" dirty="0">
                          <a:effectLst/>
                        </a:rPr>
                        <a:t> or </a:t>
                      </a:r>
                      <a:r>
                        <a:rPr lang="en-GB" b="1" dirty="0">
                          <a:effectLst/>
                        </a:rPr>
                        <a:t>synonyms</a:t>
                      </a:r>
                      <a:r>
                        <a:rPr lang="en-GB" dirty="0">
                          <a:effectLst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GSynAnt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5996507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256</Words>
  <Application>Microsoft Office PowerPoint</Application>
  <PresentationFormat>Widescreen</PresentationFormat>
  <Paragraphs>41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46</cp:revision>
  <dcterms:created xsi:type="dcterms:W3CDTF">2022-05-31T09:42:07Z</dcterms:created>
  <dcterms:modified xsi:type="dcterms:W3CDTF">2025-12-22T09:03:01Z</dcterms:modified>
</cp:coreProperties>
</file>