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93" r:id="rId2"/>
    <p:sldId id="505" r:id="rId3"/>
    <p:sldId id="506" r:id="rId4"/>
    <p:sldId id="508" r:id="rId5"/>
    <p:sldId id="509" r:id="rId6"/>
    <p:sldId id="507" r:id="rId7"/>
    <p:sldId id="499" r:id="rId8"/>
    <p:sldId id="511" r:id="rId9"/>
    <p:sldId id="512" r:id="rId10"/>
    <p:sldId id="510" r:id="rId11"/>
    <p:sldId id="500" r:id="rId12"/>
    <p:sldId id="2594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016E15-26D7-4DF9-B376-7D0561BFF721}" v="4" dt="2025-12-15T11:03:07.2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23597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0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and “the night”,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856</Words>
  <Application>Microsoft Office PowerPoint</Application>
  <PresentationFormat>Widescreen</PresentationFormat>
  <Paragraphs>151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2025-12-22T09:01:34Z</dcterms:modified>
</cp:coreProperties>
</file>