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2593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  <p:sldId id="274" r:id="rId26"/>
    <p:sldId id="501" r:id="rId27"/>
    <p:sldId id="413" r:id="rId28"/>
    <p:sldId id="416" r:id="rId29"/>
    <p:sldId id="419" r:id="rId30"/>
    <p:sldId id="502" r:id="rId31"/>
    <p:sldId id="418" r:id="rId32"/>
    <p:sldId id="503" r:id="rId33"/>
    <p:sldId id="399" r:id="rId34"/>
    <p:sldId id="504" r:id="rId35"/>
    <p:sldId id="257" r:id="rId36"/>
    <p:sldId id="470" r:id="rId37"/>
    <p:sldId id="471" r:id="rId38"/>
    <p:sldId id="474" r:id="rId39"/>
    <p:sldId id="475" r:id="rId40"/>
    <p:sldId id="476" r:id="rId41"/>
    <p:sldId id="477" r:id="rId42"/>
    <p:sldId id="478" r:id="rId43"/>
    <p:sldId id="479" r:id="rId44"/>
    <p:sldId id="465" r:id="rId45"/>
    <p:sldId id="480" r:id="rId46"/>
    <p:sldId id="481" r:id="rId47"/>
    <p:sldId id="482" r:id="rId48"/>
    <p:sldId id="466" r:id="rId49"/>
    <p:sldId id="467" r:id="rId50"/>
    <p:sldId id="483" r:id="rId51"/>
    <p:sldId id="484" r:id="rId52"/>
    <p:sldId id="472" r:id="rId53"/>
    <p:sldId id="473" r:id="rId54"/>
    <p:sldId id="505" r:id="rId55"/>
    <p:sldId id="506" r:id="rId56"/>
    <p:sldId id="508" r:id="rId57"/>
    <p:sldId id="509" r:id="rId58"/>
    <p:sldId id="507" r:id="rId59"/>
    <p:sldId id="499" r:id="rId60"/>
    <p:sldId id="511" r:id="rId61"/>
    <p:sldId id="512" r:id="rId62"/>
    <p:sldId id="510" r:id="rId63"/>
    <p:sldId id="500" r:id="rId64"/>
    <p:sldId id="2594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304006-948E-4885-8C89-F7BA669A0E32}" v="4" dt="2025-12-15T11:03:19.9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565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47CA42A-93E9-81FF-7AC1-73567C6621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741127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B65009-3CDF-A3D3-331A-71D3B77FAB57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E920B-EBE8-C283-91BF-2FE8A7C3DAD4}"/>
              </a:ext>
            </a:extLst>
          </p:cNvPr>
          <p:cNvSpPr txBox="1"/>
          <p:nvPr/>
        </p:nvSpPr>
        <p:spPr>
          <a:xfrm>
            <a:off x="226843" y="4843735"/>
            <a:ext cx="11686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“can solve the puzzle” does contain a verb and a noun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but the noun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doing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verb. It is NOT a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23597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3305</Words>
  <Application>Microsoft Office PowerPoint</Application>
  <PresentationFormat>Widescreen</PresentationFormat>
  <Paragraphs>549</Paragraphs>
  <Slides>64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2025-12-22T09:01:22Z</dcterms:modified>
</cp:coreProperties>
</file>