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593" r:id="rId2"/>
    <p:sldId id="433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09" r:id="rId16"/>
    <p:sldId id="434" r:id="rId17"/>
    <p:sldId id="435" r:id="rId18"/>
    <p:sldId id="436" r:id="rId19"/>
    <p:sldId id="437" r:id="rId20"/>
    <p:sldId id="441" r:id="rId21"/>
    <p:sldId id="445" r:id="rId22"/>
    <p:sldId id="442" r:id="rId23"/>
    <p:sldId id="452" r:id="rId24"/>
    <p:sldId id="439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BE825-8A3F-4060-A60C-06E5A3B3DDB0}" v="2" dt="2025-12-09T15:30:09.6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565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6580-1D29-C2E1-E3C5-58DC67E8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0371F-A28C-3EA5-7CF0-33DFE43CD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D3332-E782-55E3-4B68-CB53CC6B23F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C96FE3-C252-F9F9-BB40-B23640D94F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825F26-C76F-86DD-0BD1-2D1FF5F4F1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6EC104-55E8-9126-DD18-0FCBCBD8B4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03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4FA59-992D-4EB3-30D0-890BF5CD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9095D3-59C8-34D3-248D-DAD92CBFD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1BF43-D15C-1D4E-2DC3-358D83F6AB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3D7417-1248-104B-0E16-EAA955335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920C9-2084-17DB-2566-8A2F720A6D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8E629-203A-F1C8-1801-E2A56D3961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050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4F68E-EC65-584D-5AC5-C62515F9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426319-A737-5BD1-DBB8-CA63B069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B19607-4BAA-800C-4C21-21B369EF40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78BC16-C66B-B54B-65E6-16CCA63E37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1159AF-F9FD-0C1E-13BD-8ABD5D97E0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9752A2-67B1-D14E-F2D2-0A3C53A1C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40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D00D-F210-1B2B-52C7-EE54D5AA6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643A51-D7FA-2CD7-3077-82EA7D3C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F1166-C1CF-5808-6387-2F304BF3DE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C01FC-CB3A-1058-4A5A-01521CD17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E3BEC-025F-0FD1-488E-D11D205DDAA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19099-B5C0-744E-FAD0-E09F3D3DE1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691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135DB-6A20-BF4D-D1AE-7CCA00F9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F04906-6CF5-D7CE-20F6-803BE71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1DE933-D3D7-2440-48A2-5D6ED3C0A40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54B9E8-2273-4EA0-F7EF-F52026E8B1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D62C39-44E7-FF7A-FD2F-11DAC37555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E771BC2-64AF-213A-4B9F-0845ABE1F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43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2841" y="4837895"/>
            <a:ext cx="694645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83299" y="422999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333876" y="2652555"/>
            <a:ext cx="1543050" cy="61912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990956" y="41934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92656" y="4223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7421B5-F3DA-488A-FB3B-063B255F4BE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92841" y="4795837"/>
            <a:ext cx="698456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683299" y="420150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505724" y="43309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8C97-6E8A-9C79-16A0-23305EBD37F8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27BA7E-53E4-8CB7-DA94-566BD5EFD48F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22445E-9C4F-E634-EA5C-2D0AF219572D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84636CC-43A4-66DF-8C21-4ABD2FECE565}"/>
              </a:ext>
            </a:extLst>
          </p:cNvPr>
          <p:cNvSpPr/>
          <p:nvPr/>
        </p:nvSpPr>
        <p:spPr>
          <a:xfrm rot="16200000">
            <a:off x="4941821" y="42977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F6E9E-84C3-E24C-3CB3-2A2C8E9CC41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108487" y="4837895"/>
            <a:ext cx="44762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5261315" y="3654802"/>
            <a:ext cx="488393" cy="526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8915523" y="3679897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8704352" y="418310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968222" y="419160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445858" y="4240852"/>
            <a:ext cx="1172849" cy="13384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2607243" y="364247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38325" y="4855252"/>
            <a:ext cx="214312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ACADC-FF3C-B87A-2998-2D9381047C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FE124-4754-28CB-062A-8CF597139208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CE52B4-1104-F3AC-B6DD-66F96A28262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98C91D-F74B-909D-5B3D-8894E2E8387A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F6B62F-7859-EBC2-5768-CD66B625A546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826619" y="255934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DE4A5EE-CC14-D2C3-A79D-498F0B2E1427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“new”?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514725" y="479107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4183982" y="4225277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851E54-AD13-585B-24EE-94B3AB0B6186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4979155" y="489060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5664883" y="41598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78DF4E-A9C4-2B84-1596-572829EF07A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190873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3767116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C7A50-B79F-FE5B-0BF5-5278D226CFFE}"/>
              </a:ext>
            </a:extLst>
          </p:cNvPr>
          <p:cNvSpPr txBox="1">
            <a:spLocks/>
          </p:cNvSpPr>
          <p:nvPr/>
        </p:nvSpPr>
        <p:spPr>
          <a:xfrm>
            <a:off x="7291307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4A0BC9-0BA4-C83A-6EB3-8FC475EDF404}"/>
              </a:ext>
            </a:extLst>
          </p:cNvPr>
          <p:cNvSpPr/>
          <p:nvPr/>
        </p:nvSpPr>
        <p:spPr>
          <a:xfrm rot="16200000">
            <a:off x="7867550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“Through” is a type of word called a preposition.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301503" y="48061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357685-618F-5C09-412E-8B7682A2A390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007773" y="412699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A2F4B-6C4D-8F0C-868B-635CA0B3D00F}"/>
              </a:ext>
            </a:extLst>
          </p:cNvPr>
          <p:cNvSpPr txBox="1">
            <a:spLocks/>
          </p:cNvSpPr>
          <p:nvPr/>
        </p:nvSpPr>
        <p:spPr>
          <a:xfrm>
            <a:off x="697058" y="1179136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describe how thing relate to each other.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8D2CD-FC2A-0B89-72D8-92966EA838E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8822083">
            <a:off x="2309416" y="4077086"/>
            <a:ext cx="1466826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2507618">
            <a:off x="1251008" y="2702663"/>
            <a:ext cx="160070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911445" y="265638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205380" y="172957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3835924" y="4628830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4269683" y="4058916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3341604">
            <a:off x="3320020" y="2717163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6384261" y="1759416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7043998" y="26584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8752181" y="17498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8633412" y="2708802"/>
            <a:ext cx="964003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1970694" y="1726802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6099922" y="463688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5789626" y="408625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3CEE102-E16E-27BE-C620-0125A908FBE9}"/>
              </a:ext>
            </a:extLst>
          </p:cNvPr>
          <p:cNvSpPr/>
          <p:nvPr/>
        </p:nvSpPr>
        <p:spPr>
          <a:xfrm rot="16200000">
            <a:off x="7812555" y="4171015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77899D-FA7D-BFAF-BA2D-D068DA6B9BBB}"/>
              </a:ext>
            </a:extLst>
          </p:cNvPr>
          <p:cNvSpPr txBox="1">
            <a:spLocks/>
          </p:cNvSpPr>
          <p:nvPr/>
        </p:nvSpPr>
        <p:spPr>
          <a:xfrm>
            <a:off x="8317743" y="46266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97D841C1-3DE4-6D63-FF72-5F85EB404062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E207-630B-9D93-6166-CD8540BA0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DF9DB9-32EC-56F6-58BD-9DFC72F8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9A69C-E6A5-65B6-C22B-2EA7CB40CA5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88BF51-6F4A-7546-7B87-94BC597E62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173B00-DAF8-F8D6-9707-619FE91F2D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A7724-1788-44BB-2B94-4536EF17EA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678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B721-7651-5E4D-0C96-CFBD31B5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50029-08D9-C1AF-C602-2EB7AC6E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B908F3-B477-EBEA-2ADD-83177E4C1E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18B3DB-2F24-DBAA-BAB6-3AAAE46A58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EFE58-6637-817F-8D9C-EDA7836CC1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B09E6F-15B5-56A2-CEB5-74B258F3E34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249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AA0F-B756-3EBD-4256-D475DA62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92E9FE-DDAB-7BE4-C6D4-724F1380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7A209-F06E-73B2-1B00-2B7EBA9C36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F30A0-EDA8-B435-EC66-35F4F2D498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812F06-A7A7-A8EB-905C-ACE037D0F5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02E68A-FF96-5DB7-A409-C82D8E0A6D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2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ADD8-58D8-3ACE-C097-6F14E923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002FE-4015-C1D2-17E4-8B41F0D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31C1D-61B0-582A-DC7F-346D5E8A1F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0742F-29A1-6101-67D6-64976A73E8A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663E3A-9C16-1212-6CE0-758E92343D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69E228-CF8F-9E41-913C-BB7CD39B9F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311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7A08-65E2-374A-87D8-5147BD2AF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F54B7-F7B5-3940-BB8C-84544CB1B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F0FC00-BEB5-3C49-1A59-9525D49AA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01A471-DE16-ACD0-E831-8C8312D464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0DDBCF-B20C-9F8D-B659-B663D97293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184C49-BE7A-EF24-D7A5-4008848DE6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16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BE2EE-C355-19F5-5D96-80D468212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8B5109E-B6DF-3CE7-6433-48E9CD47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A5871-635B-77AC-18F0-A7E835FD72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F0A507-F457-E62F-7C1D-3CF10D3242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present 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88D6CD-D800-675C-D3D7-9EA0381034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9604A1-A73E-7A0C-EBB6-2C4BC9C1F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101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9513-53EC-34FE-9C6A-445FB14B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1B853D-2F8A-29CA-5C56-214D5D84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5EAC03-2BA8-E544-1B91-B05DBABBC1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0D2B4-8AC5-08BE-588D-5C00104504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235B1-6E03-DCDB-DA0E-F585D4B240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919127-B839-8466-3069-7704B9BCD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17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Microsoft Office PowerPoint</Application>
  <PresentationFormat>Widescreen</PresentationFormat>
  <Paragraphs>260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2025-12-22T09:01:56Z</dcterms:modified>
</cp:coreProperties>
</file>