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2593" r:id="rId2"/>
    <p:sldId id="274" r:id="rId3"/>
    <p:sldId id="399" r:id="rId4"/>
    <p:sldId id="401" r:id="rId5"/>
    <p:sldId id="411" r:id="rId6"/>
    <p:sldId id="497" r:id="rId7"/>
    <p:sldId id="520" r:id="rId8"/>
    <p:sldId id="400" r:id="rId9"/>
    <p:sldId id="521" r:id="rId10"/>
    <p:sldId id="407" r:id="rId11"/>
    <p:sldId id="522" r:id="rId12"/>
    <p:sldId id="363" r:id="rId13"/>
    <p:sldId id="408" r:id="rId14"/>
    <p:sldId id="470" r:id="rId15"/>
    <p:sldId id="471" r:id="rId16"/>
    <p:sldId id="474" r:id="rId17"/>
    <p:sldId id="475" r:id="rId18"/>
    <p:sldId id="476" r:id="rId19"/>
    <p:sldId id="477" r:id="rId20"/>
    <p:sldId id="478" r:id="rId21"/>
    <p:sldId id="479" r:id="rId22"/>
    <p:sldId id="465" r:id="rId23"/>
    <p:sldId id="480" r:id="rId24"/>
    <p:sldId id="481" r:id="rId25"/>
    <p:sldId id="482" r:id="rId26"/>
    <p:sldId id="466" r:id="rId27"/>
    <p:sldId id="467" r:id="rId28"/>
    <p:sldId id="483" r:id="rId29"/>
    <p:sldId id="484" r:id="rId30"/>
    <p:sldId id="472" r:id="rId31"/>
    <p:sldId id="473" r:id="rId32"/>
    <p:sldId id="468" r:id="rId33"/>
    <p:sldId id="469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C4CB6C-E7DB-4269-B404-707AC2A9D9A1}" v="2" dt="2025-12-09T15:29:25.0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adult did it first.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“adult”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“did”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5C17D89-2DB4-4581-181F-0A8F926774D8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2299C8C-4E89-60DA-67E6-0448DD5660CD}"/>
              </a:ext>
            </a:extLst>
          </p:cNvPr>
          <p:cNvSpPr txBox="1">
            <a:spLocks/>
          </p:cNvSpPr>
          <p:nvPr/>
        </p:nvSpPr>
        <p:spPr>
          <a:xfrm>
            <a:off x="403169" y="4955804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1A47A5-EB2C-6712-D652-E7617C06EBF8}"/>
              </a:ext>
            </a:extLst>
          </p:cNvPr>
          <p:cNvSpPr txBox="1">
            <a:spLocks/>
          </p:cNvSpPr>
          <p:nvPr/>
        </p:nvSpPr>
        <p:spPr>
          <a:xfrm>
            <a:off x="403168" y="5757821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DDC847-69B1-A0BA-86AD-6AD16478336D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35977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01786-F4A2-6394-FB6A-D9676A32C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6B90B749-3751-1A81-0C6E-C1A67ECD1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C63B4F7-2A79-F347-6D77-A4D5C8BF25EA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9C24F2E-73A7-3698-27B4-AB183F174B5F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16F0BA9E-3E0D-8AD6-6B3B-7F98C22F5CA0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777668-EEB2-2B11-0719-6B40A876CFC6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4C5A2D7-895B-6A43-7E7E-502F8BD9923A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8A644A-7C11-9E50-1BC9-BC913775A603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012187F-0056-DBEA-7584-91143E526A4C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1A0EF5D3-B50B-99C2-FA0F-C5A85EC8559B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F9DB300E-6190-8F39-D4C6-51499A5905E0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8EA266C-EC4E-3FA4-5D92-F816111311EC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35879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because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it’s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2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it’s a </a:t>
            </a:r>
            <a:r>
              <a:rPr lang="en-GB" sz="2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>
                <a:solidFill>
                  <a:schemeClr val="bg1"/>
                </a:solidFill>
              </a:rPr>
              <a:t>Main </a:t>
            </a:r>
            <a:r>
              <a:rPr lang="en-GB" sz="4000" dirty="0">
                <a:solidFill>
                  <a:schemeClr val="bg1"/>
                </a:solidFill>
              </a:rPr>
              <a:t>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3000" b="1" u="sng" dirty="0">
                <a:solidFill>
                  <a:schemeClr val="bg1"/>
                </a:solidFill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3000" b="1" u="sng" dirty="0">
                <a:solidFill>
                  <a:schemeClr val="bg1"/>
                </a:solidFill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8734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slams the door”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539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6077F5-29A8-CC6C-4A39-06E363CCC9A3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“because it was raining”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thought,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7164B3-1357-3E5C-4C52-ADED3CB1A544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“although she was tired”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loves to read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loves to read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3A041A-BE6D-2F4A-BFF0-F69EF60CED0F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loves to read”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when the bell rang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when the bell rang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A0E50A-35FA-E2C6-1E27-9AF61240A11A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“when the bell rang”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if you finish your homework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if you finish your homework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3196C-2CA4-537E-4AC9-267D0F07441C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“if you finish your homework”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A8C32C-515E-E315-7FA2-7A09BFF44463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“while they were sleeping”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complete thought,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barked loudly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barked loudly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3BC3E2-173E-AF49-9FA3-ECDA9575521B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dog barked loudly”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7" y="681354"/>
            <a:ext cx="11219306" cy="137604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plays the guitar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210C1F-1020-DF1D-9B4E-AD99F5D81975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“he plays the guitar”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after the show ended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after the show ended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5244CB-737F-14B1-A969-ED62B2EDFA07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“after the show ended”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7" name="Rectangle: Rounded Corners 6">
            <a:hlinkClick r:id="rId6"/>
            <a:extLst>
              <a:ext uri="{FF2B5EF4-FFF2-40B4-BE49-F238E27FC236}">
                <a16:creationId xmlns:a16="http://schemas.microsoft.com/office/drawing/2014/main" id="{F1F78E88-DBEB-F3F0-2A14-496FA5C460AE}"/>
              </a:ext>
            </a:extLst>
          </p:cNvPr>
          <p:cNvSpPr/>
          <p:nvPr/>
        </p:nvSpPr>
        <p:spPr>
          <a:xfrm>
            <a:off x="9459142" y="5827072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CAA41-E964-F583-106C-617A914B4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0D73FC00-2D58-349D-EAEB-80E66DE53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06EDA2E-2C84-776E-4E71-A9317083187B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579734F-35AB-82C0-5021-0FB3CC29CE36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FF181AAA-6617-7460-569B-65BE86D03FF6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24E7CF1-0254-B3AE-C3CC-8EF58E1A82C5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257E3BA7-F7F1-A86D-40E8-F95B8D1A99E4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ADD15A-0B4D-5718-62C8-516B5FB6524B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63B6A29-C61D-E017-03B2-6504AF1B08DC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18D1D199-F08A-9F5E-F362-8DFE6D57B3DB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3D401DE0-6DA2-F62E-C5D2-DD2C5EF1C752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6EBCE5-EB68-1ED3-AEF9-AAF676230F79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425744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4F86B9-A715-2D17-E478-DE04D8AFC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E7F21A86-DD0A-38E4-5A17-5FBF0952C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2D38566-1764-5A5A-8741-9B969F6B7DD6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55420BD-2DF9-2EB6-308B-D4F98EE9692C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0F52591C-9B96-468A-EB29-EB6E7CF6EA9D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4719408-B4F5-8321-443A-088640611E33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956DF7D6-80B2-1CB4-40D7-100AF7714AF0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AB0025-151F-74A0-CD84-22FBCD4EC496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3B3F39-FBDA-12A4-9AC0-3972E647359C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85624BB0-3B73-8142-A958-B8AC2951AD6A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23BC523A-26EE-8D63-DD99-7480A5770588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2A84AF-CCD0-A45C-AE34-FC0D744F30FB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53278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1085</Words>
  <Application>Microsoft Office PowerPoint</Application>
  <PresentationFormat>Widescreen</PresentationFormat>
  <Paragraphs>149</Paragraphs>
  <Slides>33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2025-12-22T09:00:46Z</dcterms:modified>
</cp:coreProperties>
</file>