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0"/>
  </p:notesMasterIdLst>
  <p:sldIdLst>
    <p:sldId id="2593" r:id="rId2"/>
    <p:sldId id="458" r:id="rId3"/>
    <p:sldId id="459" r:id="rId4"/>
    <p:sldId id="460" r:id="rId5"/>
    <p:sldId id="461" r:id="rId6"/>
    <p:sldId id="462" r:id="rId7"/>
    <p:sldId id="463" r:id="rId8"/>
    <p:sldId id="464" r:id="rId9"/>
    <p:sldId id="518" r:id="rId10"/>
    <p:sldId id="519" r:id="rId11"/>
    <p:sldId id="453" r:id="rId12"/>
    <p:sldId id="434" r:id="rId13"/>
    <p:sldId id="435" r:id="rId14"/>
    <p:sldId id="515" r:id="rId15"/>
    <p:sldId id="436" r:id="rId16"/>
    <p:sldId id="456" r:id="rId17"/>
    <p:sldId id="516" r:id="rId18"/>
    <p:sldId id="457" r:id="rId19"/>
    <p:sldId id="517" r:id="rId20"/>
    <p:sldId id="274" r:id="rId21"/>
    <p:sldId id="399" r:id="rId22"/>
    <p:sldId id="401" r:id="rId23"/>
    <p:sldId id="411" r:id="rId24"/>
    <p:sldId id="497" r:id="rId25"/>
    <p:sldId id="520" r:id="rId26"/>
    <p:sldId id="400" r:id="rId27"/>
    <p:sldId id="521" r:id="rId28"/>
    <p:sldId id="407" r:id="rId29"/>
    <p:sldId id="522" r:id="rId30"/>
    <p:sldId id="363" r:id="rId31"/>
    <p:sldId id="408" r:id="rId32"/>
    <p:sldId id="470" r:id="rId33"/>
    <p:sldId id="471" r:id="rId34"/>
    <p:sldId id="474" r:id="rId35"/>
    <p:sldId id="475" r:id="rId36"/>
    <p:sldId id="476" r:id="rId37"/>
    <p:sldId id="477" r:id="rId38"/>
    <p:sldId id="478" r:id="rId39"/>
    <p:sldId id="479" r:id="rId40"/>
    <p:sldId id="465" r:id="rId41"/>
    <p:sldId id="480" r:id="rId42"/>
    <p:sldId id="481" r:id="rId43"/>
    <p:sldId id="482" r:id="rId44"/>
    <p:sldId id="466" r:id="rId45"/>
    <p:sldId id="467" r:id="rId46"/>
    <p:sldId id="483" r:id="rId47"/>
    <p:sldId id="484" r:id="rId48"/>
    <p:sldId id="472" r:id="rId49"/>
    <p:sldId id="473" r:id="rId50"/>
    <p:sldId id="468" r:id="rId51"/>
    <p:sldId id="469" r:id="rId52"/>
    <p:sldId id="506" r:id="rId53"/>
    <p:sldId id="507" r:id="rId54"/>
    <p:sldId id="508" r:id="rId55"/>
    <p:sldId id="509" r:id="rId56"/>
    <p:sldId id="510" r:id="rId57"/>
    <p:sldId id="511" r:id="rId58"/>
    <p:sldId id="532" r:id="rId59"/>
  </p:sldIdLst>
  <p:sldSz cx="12192000" cy="6858000"/>
  <p:notesSz cx="6858000" cy="9144000"/>
  <p:embeddedFontLst>
    <p:embeddedFont>
      <p:font typeface="Andika" panose="02000000000000000000" pitchFamily="2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857DC6-BCD4-4E48-A800-9B8E108176C6}" v="4" dt="2025-12-15T13:24:32.2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3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0C2F2-729F-2730-80A3-2A721F9E6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5291F5-7E5D-9590-FF9A-BA94303AED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6C1F4B-DE0B-C12F-2831-51911B6623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E0D7D-1E1E-9217-06AC-65870C243F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785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C4D3B2-F617-EAAC-554D-8725E718C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8E075-4C83-2768-DE46-4BE7A73E4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E370C8-4118-A770-3CA9-D77D476387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FE713-D970-7839-BCB2-960BC0C3BE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71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1DC909-E659-3174-682B-B5A1FA895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16DCFE-F500-A9DD-16FF-9B7765214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A1C8FE-47A8-FAC4-2583-4F07FEA86D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ADFA2-A7D3-9620-E8A8-A033EF709D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22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E9F59-BC7E-330C-C494-C5584980F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9FB35B-52DA-1933-A864-21FAC1FD4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5C14B-D406-DC85-6AC6-F84EEBF7B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542E5-AE58-E833-20CE-CA4077694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065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617B5-995A-2B9F-C769-4BA33A2BD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D794C3-593D-8888-21FC-E7F414FF1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EBD208-2F1B-1A65-B093-57EC3DC91C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F45C0B-B2DC-FEE7-02CF-5CAD1BBE32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3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050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5800E-27D3-D07C-3933-83BB6A188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4A8ECF-ABAF-86CC-5CC9-D7AB9B540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2FDF25-3153-C090-9A9E-5AF5ED1CE71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manner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place or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she ran to the store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before it closed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64724A-2AA3-CA2E-97EF-FABA9964D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 or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infinitive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travelling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bravely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to save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61D0BF-2261-CDE4-CF64-8E7F74B8DAA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307A36-E83C-4C60-FAC6-0B6E881CAC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2465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57425" y="4832454"/>
            <a:ext cx="708659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912623" y="417531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36949" y="416182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414688" y="416182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625434" y="4798518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08056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082440" y="421835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59130" y="482825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248723" y="421017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281670" y="421835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D7B5921-4421-516F-8A1A-6A91C61D70F9}"/>
              </a:ext>
            </a:extLst>
          </p:cNvPr>
          <p:cNvSpPr txBox="1">
            <a:spLocks/>
          </p:cNvSpPr>
          <p:nvPr/>
        </p:nvSpPr>
        <p:spPr>
          <a:xfrm>
            <a:off x="7437845" y="482825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FF993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0F5BACB-7AE8-C0F5-DCFA-3597366A314B}"/>
              </a:ext>
            </a:extLst>
          </p:cNvPr>
          <p:cNvSpPr/>
          <p:nvPr/>
        </p:nvSpPr>
        <p:spPr>
          <a:xfrm rot="16200000">
            <a:off x="7827438" y="421018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7EFCA8FC-A5A3-0E69-B557-8334748727C6}"/>
              </a:ext>
            </a:extLst>
          </p:cNvPr>
          <p:cNvSpPr/>
          <p:nvPr/>
        </p:nvSpPr>
        <p:spPr>
          <a:xfrm rot="16200000">
            <a:off x="7860385" y="42183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9" grpId="0" animBg="1"/>
      <p:bldP spid="10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004980" y="42012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615027" y="4841537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004980" y="419019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23698" y="421379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47224" y="4221900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897057" y="484643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7931618" y="423953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7955144" y="424764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7504977" y="487217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 word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6588084" y="498161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7165268" y="421184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65A44-41FE-6BA4-7792-F8E128A8374B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2A7D492-3A40-13E2-17E5-8CD5EBB74478}"/>
              </a:ext>
            </a:extLst>
          </p:cNvPr>
          <p:cNvSpPr txBox="1">
            <a:spLocks/>
          </p:cNvSpPr>
          <p:nvPr/>
        </p:nvSpPr>
        <p:spPr>
          <a:xfrm>
            <a:off x="6588084" y="498161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42875" y="5104305"/>
            <a:ext cx="662035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350437" y="42578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504063" y="425782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905249" y="5118592"/>
            <a:ext cx="673893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3439768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542163" y="430636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281362" y="2411796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648825" y="2297885"/>
            <a:ext cx="995364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256BA1-0944-7FAE-D31E-D0677F78FF2B}"/>
              </a:ext>
            </a:extLst>
          </p:cNvPr>
          <p:cNvSpPr txBox="1">
            <a:spLocks/>
          </p:cNvSpPr>
          <p:nvPr/>
        </p:nvSpPr>
        <p:spPr>
          <a:xfrm>
            <a:off x="4032172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4553137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0D81D9-1EA2-AEC7-7D46-98865AE55802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4032172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DAD6AB9-F613-F8A0-59A8-935678C33D61}"/>
              </a:ext>
            </a:extLst>
          </p:cNvPr>
          <p:cNvSpPr/>
          <p:nvPr/>
        </p:nvSpPr>
        <p:spPr>
          <a:xfrm rot="16200000">
            <a:off x="4571847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5859940" y="514393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6362393" y="4319904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“until”?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until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38250" y="2863946"/>
            <a:ext cx="5372100" cy="36614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685484" y="2863946"/>
            <a:ext cx="4173016" cy="390853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until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5859940" y="4996986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Hannah practised the piano until her fingers ached.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822862" y="473862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045521" y="4126390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57814" y="2712675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050370" y="179612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6491613" y="4128900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5135209" y="4738621"/>
            <a:ext cx="228287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9587898" y="182727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9806966" y="2620759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8552220" y="418441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8540781" y="473862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4266148" y="249730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650679" y="1823731"/>
            <a:ext cx="2628901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7348997" y="255173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6997900" y="1819765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333345" y="258156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424846" y="181389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F275E-F9B2-6CC7-087B-49DC69367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F53953-C9D9-FEDC-454D-5EFDDCDA3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C836FA-4AFE-A14D-DE44-4C922F7C066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23968-ECD7-7E4F-1600-2A6771C1C4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E3E606-78F2-C9AF-58F7-B49D137C6A7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determiners?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(Definite article, indefinite article,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a shiny gem on the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017789-4FCC-F5F5-0397-CDE1BCF550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</p:spTree>
    <p:extLst>
      <p:ext uri="{BB962C8B-B14F-4D97-AF65-F5344CB8AC3E}">
        <p14:creationId xmlns:p14="http://schemas.microsoft.com/office/powerpoint/2010/main" val="26671034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CAA41-E964-F583-106C-617A914B4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0D73FC00-2D58-349D-EAEB-80E66DE53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06EDA2E-2C84-776E-4E71-A9317083187B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579734F-35AB-82C0-5021-0FB3CC29CE36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FF181AAA-6617-7460-569B-65BE86D03FF6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24E7CF1-0254-B3AE-C3CC-8EF58E1A82C5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257E3BA7-F7F1-A86D-40E8-F95B8D1A99E4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ADD15A-0B4D-5718-62C8-516B5FB6524B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63B6A29-C61D-E017-03B2-6504AF1B08D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18D1D199-F08A-9F5E-F362-8DFE6D57B3DB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3D401DE0-6DA2-F62E-C5D2-DD2C5EF1C752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06EBCE5-EB68-1ED3-AEF9-AAF676230F79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425744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F86B9-A715-2D17-E478-DE04D8AFC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E7F21A86-DD0A-38E4-5A17-5FBF0952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2D38566-1764-5A5A-8741-9B969F6B7DD6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5420BD-2DF9-2EB6-308B-D4F98EE9692C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0F52591C-9B96-468A-EB29-EB6E7CF6EA9D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4719408-B4F5-8321-443A-088640611E33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956DF7D6-80B2-1CB4-40D7-100AF7714AF0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AB0025-151F-74A0-CD84-22FBCD4EC496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3B3F39-FBDA-12A4-9AC0-3972E647359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85624BB0-3B73-8142-A958-B8AC2951AD6A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23BC523A-26EE-8D63-DD99-7480A5770588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2A84AF-CCD0-A45C-AE34-FC0D744F30FB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53278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the adult did it first.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“adult”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“did”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5C17D89-2DB4-4581-181F-0A8F926774D8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2299C8C-4E89-60DA-67E6-0448DD5660CD}"/>
              </a:ext>
            </a:extLst>
          </p:cNvPr>
          <p:cNvSpPr txBox="1">
            <a:spLocks/>
          </p:cNvSpPr>
          <p:nvPr/>
        </p:nvSpPr>
        <p:spPr>
          <a:xfrm>
            <a:off x="403169" y="4955804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1A47A5-EB2C-6712-D652-E7617C06EBF8}"/>
              </a:ext>
            </a:extLst>
          </p:cNvPr>
          <p:cNvSpPr txBox="1">
            <a:spLocks/>
          </p:cNvSpPr>
          <p:nvPr/>
        </p:nvSpPr>
        <p:spPr>
          <a:xfrm>
            <a:off x="403168" y="5757821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DDC847-69B1-A0BA-86AD-6AD16478336D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35977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01786-F4A2-6394-FB6A-D9676A32C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6B90B749-3751-1A81-0C6E-C1A67ECD1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C63B4F7-2A79-F347-6D77-A4D5C8BF25EA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9C24F2E-73A7-3698-27B4-AB183F174B5F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16F0BA9E-3E0D-8AD6-6B3B-7F98C22F5CA0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777668-EEB2-2B11-0719-6B40A876CFC6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4C5A2D7-895B-6A43-7E7E-502F8BD9923A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8A644A-7C11-9E50-1BC9-BC913775A603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012187F-0056-DBEA-7584-91143E526A4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1A0EF5D3-B50B-99C2-FA0F-C5A85EC8559B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F9DB300E-6190-8F39-D4C6-51499A5905E0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8EA266C-EC4E-3FA4-5D92-F816111311EC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35879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84CA6-38A8-696E-13B0-D2254D104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79BFFF-428D-A0D8-9205-5D861073A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A88436-BF9F-D620-D690-236FF5C6116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E8FF25-5F78-3116-8EE0-8C9E8C3346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534325-557F-BFC3-28C3-10451F334A3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determiners?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(Definite article, indefinite article,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a shiny gem on the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5461C7-2708-5EB4-2C21-A3923473455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5770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it’s a </a:t>
            </a:r>
            <a:r>
              <a:rPr lang="en-GB" sz="2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B45EFF4-57D8-7573-5583-D0B9745DF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7C6A9F-C927-6F05-602E-6ADC56D16CD6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35AF99-8860-0748-F31A-6C062A41AF90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main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E08294-81D2-E5BC-F105-1FB9A0E95451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2D7693-5AEC-27B3-BEA8-00F9B5A3C850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E951D8-6DAC-3AAE-D905-D19FD580AE45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59B0E4-9C61-3231-3B3F-5AD4325A7891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</a:t>
            </a:r>
            <a:r>
              <a:rPr lang="en-GB" sz="3000" b="1" u="sng" dirty="0">
                <a:solidFill>
                  <a:schemeClr val="bg1"/>
                </a:solidFill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8734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slams the door”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slams the door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thought,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loves to read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3A041A-BE6D-2F4A-BFF0-F69EF60CED0F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“She loves to read”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0153C-470A-A2C6-58FE-7E40B228C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76565B-42D5-54D0-0C46-3FF1AABCC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CF8720-9F0C-2442-4CDF-0C7375ED2B9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DA2815-A6C3-9FAF-1042-E7E9441BE3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27A56D-87F3-6A70-FE56-8A0A758541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determiners?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(Definite article, indefinite article,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a shiny gem on the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912E6B4-8728-28DA-AC96-B5A12903DFA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1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singular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87961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when the bell rang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A0E50A-35FA-E2C6-1E27-9AF61240A11A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“when the bell rang”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if you finish your homework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“if you finish your homework” 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A8C32C-515E-E315-7FA2-7A09BFF44463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complete thought,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barked loudly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3BC3E2-173E-AF49-9FA3-ECDA9575521B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dog barked loudly”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plays the guitar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210C1F-1020-DF1D-9B4E-AD99F5D81975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“he plays the guitar” is a complete thought and could be a sentence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main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6EA71-D175-3A9D-4D26-303E44E4E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425DB4F-E9CF-15DD-59F6-4C9D98B01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87D2FF-2ADA-6484-5C20-EBCEE749917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5CA0BD-CA47-14C9-AC02-EAFF53083C5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E3D205-FC3A-A2B7-ABCA-BD661742F4F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determiners?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(Definite article, indefinite article,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a shiny gem on the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40DC7B-FB99-EF8F-E2F2-A148154AD7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59626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clause below is a main clause.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after the show ended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5244CB-737F-14B1-A969-ED62B2EDFA07}"/>
              </a:ext>
            </a:extLst>
          </p:cNvPr>
          <p:cNvSpPr txBox="1"/>
          <p:nvPr/>
        </p:nvSpPr>
        <p:spPr>
          <a:xfrm>
            <a:off x="528636" y="5047574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“after the show ended”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 complete thought so 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subordinate clause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8488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Because Emile forgot his space map,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5703 0.1641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32" y="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0E135-4F45-2580-5139-532907CF7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16A80A3-E645-77FA-CBE1-99E616177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67661BB-A331-F783-13E5-54D93D2EC3F4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0797E1-2A72-B5E9-5590-BAC4E795F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DCE3DA-4DAB-4D85-E1E0-BBA9BA8C7075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8D5267-F042-4D5D-8898-8B0DBA0C2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DBC7D0D-CD24-E4A9-77A7-28264D6E36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E1A2B9-9FE4-8453-22AD-1999A874B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Although Scrambler was hiding in the shadows,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EB153DF-C7AE-3206-1967-2DCF269CB97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DB47110-5B07-FACF-44A8-6A812118780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98E8EC-027D-90CB-0B22-8008E7B1CD5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076644D-7157-588F-7912-07A25F536D6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1D05059-2E39-5CE9-130C-E6FCA9B0974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9434D29-A0A3-5CD7-DB15-20BC9F0B8E0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67BAA3E-A37E-E437-0435-1749EB0DC49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B6B2DA-6908-D6A0-DF16-1626B4C533AD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CFC49A-A62E-6CB6-937A-B944021951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775B6D-9026-326D-96FC-5542B899545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6979E-726E-732F-45B7-833213BD5A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8E7502-1678-828F-7B6A-66E3966A2C84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3C7828-E649-06EF-2F53-D04754CE84D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04881F-6035-F09D-8E4E-CC537FC9222D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6EC7A71-0B18-4A25-E1FC-5BDD1AEDEC14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4D94B2E-C68A-DFC3-251E-37BB2F02CD4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8B0C4FD-5244-CE4A-A0D1-9BE4E72B08E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B5B2967-7957-029A-B34E-59F572DDA0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3BC1A1F-19A4-CA17-E5F1-EB02AAB259E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65AD7E-89D4-7141-D1ED-77C0713BF393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0631BB9-794D-0F46-C214-7B5265FF8C4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64B5DE6-A406-CADE-CCB9-FCD1AE6625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125DE23-FFC0-EE3F-ADAF-1F8B9DBA8CF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C9DD72C-C54D-D5FB-9AF5-D9E338F04D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942B06-5702-A525-A3A2-38282A5D9F7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4535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E74D8-E2AD-D8ED-6FC9-5CD110D2B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D112F-7155-7EC9-033C-62A75A9AF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F16A5-0E28-CDFB-36A3-A6C7D16E1C2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185254-423D-A979-A410-492999645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BB5CDD4-4AD4-885C-BDF4-AA5E09449DD6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582A33-5E2C-A4EB-631A-6D029E5F9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C7DE8FE-6F9D-F9E7-6589-ACBB391889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F0456D-82B1-DCB9-E018-AB3450BB1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When Aimee floats past the moon,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D32A8F3-C2C6-A73B-5536-B90CDBD73E8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E80E68C-C375-06B1-5203-0C5E66871DC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33E090-A65F-186A-0BD5-C04FED8C7CB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707433B-133E-177F-4883-8802EFCEA7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40C3FDD-9FE5-9134-5B37-21787E66B64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DFE599D-B93C-1632-C91C-4CE0E8E4B8A6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4F0A078-3730-2B5C-60B0-7376626BA0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6389D29-7156-9887-5F11-8CD225C5F7E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635D1C-4A10-6229-5764-9576EBBF600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F5F0FE-2419-7AEC-B135-BC8C99E2192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EC6D96-EB5E-88C7-35DC-859E7088171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07CA6C9-73F0-00D9-059D-578AD97151B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70448D4-3E0B-32F7-1DC6-36F2AA7B1C13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41E6F2-ED1A-578E-AF89-705500F36A2F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98028F0-5EF8-F705-78C3-646D3AABD13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B8B94AE-2782-4976-E59E-E38E5B4C58C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6ACDC73-E324-6FD9-D4A3-C0C14B7146F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D4BB863-7F95-168C-6FAE-2F7559B2311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7C1C049-E1DC-9161-14BA-C4101039EF5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889DE59-8087-25D9-628E-91D9C56B5C81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0CC6176-3C62-4447-D67C-C15DEF2AC98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E6DBF82-5CDD-0825-12B0-DC00288A096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85156C-A13C-7E3F-ED57-648DBA4A2DD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AEC3F484-66BC-8A5B-8B2F-F3A08B34CAD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6EDA043-4889-40F7-2BD2-F80D699C70C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376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A96AC-9A71-36D6-3FCD-CF6D90234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17A570A-9AAE-0732-40BB-024B2C594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37715AF-4E15-552E-6AD4-450199798009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EBFFD3-8D7E-1D42-7C05-F1E914740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C45C44-B9B2-AD4F-B065-C4666C2BA842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8594C-6B48-E779-D64F-AE91665AF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A55A71-C652-D0E9-F830-F10CFC92A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8177A5-E2C8-2B54-7EB6-360162035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Since Scrambler stole the energy crystal,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A38C138-1E64-06CB-071B-8AF9A2F7942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C2F1C7F-6180-595A-F43F-530869F54B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18DDFC-08E9-4A99-014D-3F2CEF60F08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2547D3DC-396A-D9E1-0614-E2F92D8E59A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62462A8-E041-7362-2D56-B942E28FA3F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235F6-1CBE-5971-35DD-7E850118244A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60FAA2C8-2249-358A-19A3-FE5D6DABF8B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27D1957-9F81-8EDC-47CB-C89EFDEE341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0FB56C-6358-BE69-36B0-9134E3D0DE8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61E313-2226-8338-9673-BB17D0D2424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86FC0A-08EA-36BE-1946-7C8CBD44D9BE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0B04027-AB9B-83DF-EF1E-8F28FBBBD83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7CEA90-263A-6BA5-C2CE-00E53D1A1E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12D83A-7EBC-CDCE-AB9C-B50C46ACB52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135F91-701D-2A66-9CC5-A35C6EDC5BCB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EA160F-3A61-A684-656B-61C96672144F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5C02475-64C1-A905-72C6-0DCFFCAC23EC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62B86D74-DD08-66E5-C831-0AA4FAD3437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150C3-5DCF-A3EB-9984-86B59DB3619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CEB6F8-8B21-2742-5A9A-86359085BD8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E79322-D486-2096-AED9-6CBD8AD54B1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CA23020-31C2-5CF8-A954-005649457D5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F55BB58-2B94-BB76-EB81-D80F69E6AE1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ECB39C-A6E4-7A84-CA06-BA96013CDA8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170E7A6-E5D2-27A4-23EB-EF7D6AC056F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869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5B2FA-60EB-B932-76B3-8F83CD80E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0563045-1D35-462F-3111-7B6B11792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8ED880-F863-491C-51E5-E2A6179A9878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21FC03-AE0A-2356-2FEB-04C47D00D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66D982-F57A-584C-12EF-D6C72590C66F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0953756-7243-B223-19D8-41EE1BDCF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5889BB3-F5BB-1CE7-74B8-AC87A7DF8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7B0A8C-89C4-DD8E-BCBB-468EBE43A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After Emile landed on the strange planet,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7F48CA-7B55-E721-6D06-D789861489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8DE78D2-F931-6DA7-44E5-9D72BEDBFB6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4FF450-DEAB-DDCA-1F55-0CFEF536BF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FF7E083-7E81-9CB6-5A6C-C96B2D76713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88912EF-CD27-B1EF-D507-72E8D048D3B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54CB76D-2627-7A01-3C79-BE6AB7C1D915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E2530B2C-5472-85FF-9E12-28439866E2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0B09A6A-A500-44EF-18E5-1EF8066291F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F01547-C568-93CE-08AB-5EFEDB5E617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1E93563-E775-2184-82FF-67B000FE286C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1CB765-76D6-16A0-EBF2-6E9BA416C1C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EA4ECE-7C3C-85D5-7DB9-34F7AA60F4AE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BA0738-9DAB-CB65-7261-4D5F31C46AA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2F58F93-FDDF-2FFE-F411-A9FB3E2C5B8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1205C4-8BB2-D511-4716-43CE20BE7999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6191FB-8ACE-FC0C-2741-4C70A2150D7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99FDE4-9AC4-336B-C2E1-402A22ADDC2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7B5D20D-0CC5-24F6-8783-B3702366755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671CD41-0E64-D4D6-B9D3-E815B26091D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2F9A7F9-EEAD-CD5A-2A57-16F3BB09D96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74BB21B-7F07-5155-19E8-73E6D1EDD32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D9D2697-4C6B-57E9-E8F8-447BE9B83CF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3ADD74A-488A-849F-701D-855B542337E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DAD4000-BF27-AEFE-87E4-846B7562388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09FC34-17C0-F139-3F06-AECBDEF0977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079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00322-7DD2-2151-0965-AF85F5628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87E07BC-EC35-C196-2507-3C01480DF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0AC878C-3C34-B469-7A73-BCBCD1D4CEE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DD2BEF-5909-7A55-6638-671591CEA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0291" y="2146599"/>
            <a:ext cx="9108002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“While Aimee scanned the sky for danger,” could become 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“Aimee scanned the sky for danger,”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DC9A2D-7234-2390-ABDE-D90CB14A2363}"/>
              </a:ext>
            </a:extLst>
          </p:cNvPr>
          <p:cNvSpPr txBox="1">
            <a:spLocks/>
          </p:cNvSpPr>
          <p:nvPr/>
        </p:nvSpPr>
        <p:spPr>
          <a:xfrm>
            <a:off x="680549" y="629732"/>
            <a:ext cx="10591800" cy="136700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Convert these SUBORDINATE clauses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into MAIN clauses!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F39830D-EAE1-4262-FCAB-126948B5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9C85220-0C05-37E4-6AA2-757C86F45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073" y="34769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214A62-834D-A4A6-4185-B886412B1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5232" y="3572577"/>
            <a:ext cx="8228528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Because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forgot his space map.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Although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was hiding in the shadows.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When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Aimee floats past the moon.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Since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Scrambler stole the energy crystal.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After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landed on the strange planet.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24C5D94-F153-293E-F581-426B42C62AB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6E2EA09-3A3F-7340-0FE5-8D923A01576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8E0C50-6924-E2DB-0930-0CC927E90B2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8B94B35-9601-9653-98D0-8574E45E03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BB262D8-5636-52F3-A0B2-D510B27E161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1600B25-A6B4-689E-B67B-57FC38C9E37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DFE4AE96-6966-AAC8-0055-46FFA6404D4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D9CB7ED-A16E-D387-7611-DEBAF2D03D1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73FBC4-3D9D-19B2-179B-EA86BB3FEF1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7D51D7-15DE-6032-88E3-29F899E1433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3EE6D5-62BA-AF20-ADF6-7ECDBF10C48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5F980F-75C9-CC77-4ECC-903674BE193A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513881-0F74-7C78-E55F-C4B31D3F01B7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91DCD45-1EC9-2DF4-E080-384ABF1807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809CBB7-D38F-67B7-AA5B-EE0C6AD73D1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7023300-EF44-1439-3000-1A1A8E9E3AE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75E4F7-18FB-468D-171E-E5E304BD61C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C561000-6840-6186-DB32-5C21A610480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EF3C99-044B-C347-A78C-DDC3FA634F2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E22AE8-05D2-6B8F-DEED-D76E77A6B775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2F0774-8D1A-A063-141A-C8F5605AC214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1DA67DB-6FAB-60BB-2D47-442360AC2BA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20EEE5-5289-FED3-CCD3-BCCA1984239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3053DC-8A72-7C71-6293-6AE8D4CF022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29D931-62ED-79E0-5AD2-8C15E0F56EA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9917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5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5F0EB-2242-5139-DC8C-DAED75D56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7D88765-299C-073F-B939-0A3D83E89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7DADB2-5C0D-2BEA-834C-441A01D5277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D62F17-B4E2-6258-B4C5-0A74B396E9F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verbs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are travelling bravely to save 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CD2088-3F33-DCA8-E083-F0BFBC40C9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CF3EE3-B3F6-D8B5-139A-31D25790D3C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</a:t>
            </a:r>
            <a:r>
              <a:rPr lang="en-GB" sz="1800" dirty="0">
                <a:solidFill>
                  <a:srgbClr val="00B0F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9138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3D10F-1670-7B68-D7A3-777209F3A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834D0D9-EE0F-D62A-19E7-F9BA75C5A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3AFC0A-1996-32B7-0A27-82C7C99C0BA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6077D6-51D7-B5AD-BCE5-C4BEB94D57F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past/present/future and simple/progressive/perfect or infinitive?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are travelling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bravely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to save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F29E65-8518-A52E-EF01-CA20336FA39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85AD58A-FAF6-832D-CBA1-E25575E44A9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4465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7C88-AE3F-0E3B-947B-76D84EB10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E1FDB42-B020-2EC9-50B8-00A5DFF14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52C747-D6BA-486C-A211-E5B295FD8BC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adverbials?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she ran to the store before it closed.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4A5504-0E5B-1B43-5F3D-6001750A920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 or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infinitive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travelling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bravely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to save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8C69A6-B0EF-EB27-7ED3-A976F514E94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99B368-082F-7747-EF79-D04A9C653C0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4395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9CD72-F479-B8C9-F974-1428DA4F2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9085FC-BFCC-AE23-6E41-2944BE522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34CC2-B69F-6DDF-28CE-5FA40D9F078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4a. Can you spot the two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4b. What type of adverbials are they? (manner, place or time)?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she ran to the store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before it closed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08A041-0A59-3C9B-0B24-0A157A95A1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are the verbs – past/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/future and simple/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progressive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/perfect or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infinitive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travelling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bravely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to save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6B85137-3FC7-AF8F-42D4-745E292F0AF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</a:t>
            </a:r>
            <a:r>
              <a:rPr lang="en-GB" sz="19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What type of determiners are they? (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9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indefinite article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possessive, demonstrative, quantifier)?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found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shiny gem on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ground.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497AFF-6AFD-59CB-4512-AC86A9E94A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1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28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travelling bravely to save the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2988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3702</Words>
  <Application>Microsoft Office PowerPoint</Application>
  <PresentationFormat>Widescreen</PresentationFormat>
  <Paragraphs>500</Paragraphs>
  <Slides>58</Slides>
  <Notes>6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2025-12-22T09:00:22Z</dcterms:modified>
</cp:coreProperties>
</file>