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2593" r:id="rId2"/>
    <p:sldId id="458" r:id="rId3"/>
    <p:sldId id="459" r:id="rId4"/>
    <p:sldId id="460" r:id="rId5"/>
    <p:sldId id="461" r:id="rId6"/>
    <p:sldId id="462" r:id="rId7"/>
    <p:sldId id="463" r:id="rId8"/>
    <p:sldId id="464" r:id="rId9"/>
    <p:sldId id="518" r:id="rId10"/>
    <p:sldId id="519" r:id="rId11"/>
    <p:sldId id="453" r:id="rId12"/>
    <p:sldId id="434" r:id="rId13"/>
    <p:sldId id="435" r:id="rId14"/>
    <p:sldId id="515" r:id="rId15"/>
    <p:sldId id="436" r:id="rId16"/>
    <p:sldId id="456" r:id="rId17"/>
    <p:sldId id="516" r:id="rId18"/>
    <p:sldId id="457" r:id="rId19"/>
    <p:sldId id="517" r:id="rId20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CDE62A-5825-458B-B68A-D12B39F5A9BF}" v="2" dt="2025-12-09T15:30:04.3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15800E-27D3-D07C-3933-83BB6A188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C4A8ECF-ABAF-86CC-5CC9-D7AB9B540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2FDF25-3153-C090-9A9E-5AF5ED1CE71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4a. Can you spot the two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4b. What type of adverbials are they? (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manner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place or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she ran to the store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before it closed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64724A-2AA3-CA2E-97EF-FABA9964D2F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are the verbs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 or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infinitive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are travelling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bravely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to save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61D0BF-2261-CDE4-CF64-8E7F74B8DAA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determiners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What type of determiners are they? (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9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indefinite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possessive, demonstrative, quantifier)?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found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shiny gem on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ground.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3307A36-E83C-4C60-FAC6-0B6E881CAC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travelling bravely to save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32465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Hannah practised the piano until her fingers ached.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257425" y="4832454"/>
            <a:ext cx="708659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7912623" y="417531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936949" y="416182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5414688" y="416182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Hannah practised the piano until her fingers ached.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625434" y="4798518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080563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082440" y="421835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859130" y="482825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5248723" y="421017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281670" y="421835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D7B5921-4421-516F-8A1A-6A91C61D70F9}"/>
              </a:ext>
            </a:extLst>
          </p:cNvPr>
          <p:cNvSpPr txBox="1">
            <a:spLocks/>
          </p:cNvSpPr>
          <p:nvPr/>
        </p:nvSpPr>
        <p:spPr>
          <a:xfrm>
            <a:off x="7437845" y="482825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FF993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0F5BACB-7AE8-C0F5-DCFA-3597366A314B}"/>
              </a:ext>
            </a:extLst>
          </p:cNvPr>
          <p:cNvSpPr/>
          <p:nvPr/>
        </p:nvSpPr>
        <p:spPr>
          <a:xfrm rot="16200000">
            <a:off x="7827438" y="421018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7EFCA8FC-A5A3-0E69-B557-8334748727C6}"/>
              </a:ext>
            </a:extLst>
          </p:cNvPr>
          <p:cNvSpPr/>
          <p:nvPr/>
        </p:nvSpPr>
        <p:spPr>
          <a:xfrm rot="16200000">
            <a:off x="7860385" y="421835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9" grpId="0" animBg="1"/>
      <p:bldP spid="10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Hannah practised the piano until her fingers ached.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004980" y="420128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615027" y="4841537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004980" y="419019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323698" y="421379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347224" y="4221900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897057" y="484643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251CD7E-189D-E402-7EBF-D61C0071A58A}"/>
              </a:ext>
            </a:extLst>
          </p:cNvPr>
          <p:cNvSpPr/>
          <p:nvPr/>
        </p:nvSpPr>
        <p:spPr>
          <a:xfrm rot="16200000">
            <a:off x="7931618" y="423953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7E7495D-988A-9E3D-2CF4-DB7F674BDEF4}"/>
              </a:ext>
            </a:extLst>
          </p:cNvPr>
          <p:cNvSpPr/>
          <p:nvPr/>
        </p:nvSpPr>
        <p:spPr>
          <a:xfrm rot="16200000">
            <a:off x="7955144" y="424764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4DEC02-4A3D-4660-643F-1EA2405826FA}"/>
              </a:ext>
            </a:extLst>
          </p:cNvPr>
          <p:cNvSpPr txBox="1">
            <a:spLocks/>
          </p:cNvSpPr>
          <p:nvPr/>
        </p:nvSpPr>
        <p:spPr>
          <a:xfrm>
            <a:off x="7504977" y="487217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9" grpId="0" animBg="1"/>
      <p:bldP spid="10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Hannah practised the piano until her fingers ached.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 word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6588084" y="498161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7165268" y="421184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6588084" y="498161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Hannah practised the piano until her fingers ached.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942875" y="5104305"/>
            <a:ext cx="662035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350437" y="42578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9504063" y="42578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Hannah practised the piano until her fingers ached.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905249" y="5118592"/>
            <a:ext cx="673893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3439768" y="43139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9542163" y="430636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281362" y="2411796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9648825" y="2297885"/>
            <a:ext cx="995364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 tense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297A5-DB79-AC88-6AB9-97DCCB41B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1E3CEE-3523-4CDA-CCDE-A4265E62A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7D9154-767F-9F82-DB01-B818BE0D57F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Hannah practised the piano until her fingers ached.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508F11-47A4-4EEE-081E-00AB28D333F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256BA1-0944-7FAE-D31E-D0677F78FF2B}"/>
              </a:ext>
            </a:extLst>
          </p:cNvPr>
          <p:cNvSpPr txBox="1">
            <a:spLocks/>
          </p:cNvSpPr>
          <p:nvPr/>
        </p:nvSpPr>
        <p:spPr>
          <a:xfrm>
            <a:off x="4032172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919E425-53A4-D82C-FB76-033C5794A333}"/>
              </a:ext>
            </a:extLst>
          </p:cNvPr>
          <p:cNvSpPr/>
          <p:nvPr/>
        </p:nvSpPr>
        <p:spPr>
          <a:xfrm rot="16200000">
            <a:off x="4553137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0D81D9-1EA2-AEC7-7D46-98865AE55802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3C2968-EFA9-3D26-1676-52EF1F9D0B77}"/>
              </a:ext>
            </a:extLst>
          </p:cNvPr>
          <p:cNvSpPr txBox="1">
            <a:spLocks/>
          </p:cNvSpPr>
          <p:nvPr/>
        </p:nvSpPr>
        <p:spPr>
          <a:xfrm>
            <a:off x="4032172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DAD6AB9-F613-F8A0-59A8-935678C33D61}"/>
              </a:ext>
            </a:extLst>
          </p:cNvPr>
          <p:cNvSpPr/>
          <p:nvPr/>
        </p:nvSpPr>
        <p:spPr>
          <a:xfrm rot="16200000">
            <a:off x="4571847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8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Hannah practised the piano until her fingers ached.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5859940" y="5143935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6362393" y="4319904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“until”?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until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238250" y="2863946"/>
            <a:ext cx="5372100" cy="36614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685484" y="2863946"/>
            <a:ext cx="4173016" cy="390853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until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5859940" y="4996986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Hannah practised the piano until her fingers ached.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822862" y="473862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045521" y="4126390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257814" y="2712675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050370" y="179612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16200000">
            <a:off x="6491613" y="4128900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5135209" y="4738621"/>
            <a:ext cx="228287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9587898" y="182727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9806966" y="2620759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8552220" y="4184418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8540781" y="473862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4266148" y="249730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2650679" y="1823731"/>
            <a:ext cx="2628901" cy="584821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7348997" y="255173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6997900" y="1819765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5333345" y="2581568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5424846" y="181389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C5DFD079-B0D4-C1C2-61EB-23F127E71CA0}"/>
              </a:ext>
            </a:extLst>
          </p:cNvPr>
          <p:cNvSpPr/>
          <p:nvPr/>
        </p:nvSpPr>
        <p:spPr>
          <a:xfrm>
            <a:off x="9459142" y="5827072"/>
            <a:ext cx="2542686" cy="8611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9" grpId="0" animBg="1"/>
      <p:bldP spid="11" grpId="0" animBg="1"/>
      <p:bldP spid="12" grpId="0" animBg="1"/>
      <p:bldP spid="14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F275E-F9B2-6CC7-087B-49DC69367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DF53953-C9D9-FEDC-454D-5EFDDCDA36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C836FA-4AFE-A14D-DE44-4C922F7C066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4a. Can you spot the two adverbials?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4b. What type of adverbials are they? (manner, place or time)?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ran to the store before it closed.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D23968-ECD7-7E4F-1600-2A6771C1C4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verbs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are the verbs – past/present/future and simple/progressive/perfect or infinitive?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are travelling bravely to save the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E3E606-78F2-C9AF-58F7-B49D137C6A7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determiners? </a:t>
            </a: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What type of determiners are they? (Definite article, indefinite article, possessive, demonstrative, quantifier)?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found a shiny gem on the ground.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4017789-4FCC-F5F5-0397-CDE1BCF550E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are travelling bravely to save the day.</a:t>
            </a:r>
          </a:p>
        </p:txBody>
      </p:sp>
    </p:spTree>
    <p:extLst>
      <p:ext uri="{BB962C8B-B14F-4D97-AF65-F5344CB8AC3E}">
        <p14:creationId xmlns:p14="http://schemas.microsoft.com/office/powerpoint/2010/main" val="2667103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484CA6-38A8-696E-13B0-D2254D104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79BFFF-428D-A0D8-9205-5D861073A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A88436-BF9F-D620-D690-236FF5C6116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4a. Can you spot the two adverbials?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4b. What type of adverbials are they? (manner, place or time)?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ran to the store before it closed.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E8FF25-5F78-3116-8EE0-8C9E8C33467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verbs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are the verbs – past/present/future and simple/progressive/perfect or infinitive?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are travelling bravely to save the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534325-557F-BFC3-28C3-10451F334A3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determiners? </a:t>
            </a: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What type of determiners are they? (Definite article, indefinite article, possessive, demonstrative, quantifier)?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found a shiny gem on the ground.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5461C7-2708-5EB4-2C21-A3923473455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travelling bravely to save 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45770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60153C-470A-A2C6-58FE-7E40B228C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76565B-42D5-54D0-0C46-3FF1AABCC9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CF8720-9F0C-2442-4CDF-0C7375ED2B9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4a. Can you spot the two adverbials?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4b. What type of adverbials are they? (manner, place or time)?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ran to the store before it closed.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DA2815-A6C3-9FAF-1042-E7E9441BE33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verbs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are the verbs – past/present/future and simple/progressive/perfect or infinitive?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are travelling bravely to save the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27A56D-87F3-6A70-FE56-8A0A758541F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determiners? </a:t>
            </a: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What type of determiners are they? (Definite article, indefinite article, possessive, demonstrative, quantifier)?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found a shiny gem on the ground.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912E6B4-8728-28DA-AC96-B5A12903DFA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1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travelling bravely to save the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8796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76EA71-D175-3A9D-4D26-303E44E4E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425DB4F-E9CF-15DD-59F6-4C9D98B012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87D2FF-2ADA-6484-5C20-EBCEE749917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4a. Can you spot the two adverbials?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4b. What type of adverbs are they? (manner, place or time)?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ran to the store before it closed.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5CA0BD-CA47-14C9-AC02-EAFF53083C5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verbs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are the verbs – past/present/future and simple/progressive/perfect or infinitive?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are travelling bravely to save the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DE3D205-FC3A-A2B7-ABCA-BD661742F4F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determiners? </a:t>
            </a: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What type of determiners are they? (Definite article, indefinite article, possessive, demonstrative, quantifier)?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found a shiny gem on the ground.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40DC7B-FB99-EF8F-E2F2-A148154AD77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travelling bravely to save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5962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55F0EB-2242-5139-DC8C-DAED75D564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7D88765-299C-073F-B939-0A3D83E89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7DADB2-5C0D-2BEA-834C-441A01D5277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4a. Can you spot the two adverbials?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4b. What type of adverbials are they? (manner, place or time)?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ran to the store before it closed.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D62F17-B4E2-6258-B4C5-0A74B396E9F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verbs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are the verbs – past/present/future and simple/progressive/perfect or infinitive?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are travelling bravely to save the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CD2088-3F33-DCA8-E083-F0BFBC40C9C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determiners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What type of determiners are they? (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9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indefinite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possessive, demonstrative, quantifier)?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found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shiny gem on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ground.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CF3EE3-B3F6-D8B5-139A-31D25790D3C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travelling bravely to save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49138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93D10F-1670-7B68-D7A3-777209F3A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834D0D9-EE0F-D62A-19E7-F9BA75C5A9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3AFC0A-1996-32B7-0A27-82C7C99C0BA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4a. Can you spot the two adverbials?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4b. What type of adverbials are they? (manner, place or time)?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ran to the store before it closed.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6077D6-51D7-B5AD-BCE5-C4BEB94D57F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are the verbs – past/present/future and simple/progressive/perfect or infinitive?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are travelling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bravely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to save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6F29E65-8518-A52E-EF01-CA20336FA39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determiners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What type of determiners are they? (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9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indefinite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possessive, demonstrative, quantifier)?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found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shiny gem on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ground.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85AD58A-FAF6-832D-CBA1-E25575E44A9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travelling bravely to save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044651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47C88-AE3F-0E3B-947B-76D84EB109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E1FDB42-B020-2EC9-50B8-00A5DFF148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52C747-D6BA-486C-A211-E5B295FD8BC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4a. Can you spot the two adverbials?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4b. What type of adverbials are they? (manner, place or time)?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ran to the store before it closed.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C4A5504-0E5B-1B43-5F3D-6001750A920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are the verbs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 or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infinitive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are travelling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bravely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to save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98C69A6-B0EF-EB27-7ED3-A976F514E94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determiners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What type of determiners are they? (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9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indefinite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possessive, demonstrative, quantifier)?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found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shiny gem on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ground.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99B368-082F-7747-EF79-D04A9C653C0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travelling bravely to save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44395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C9CD72-F479-B8C9-F974-1428DA4F2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9085FC-BFCC-AE23-6E41-2944BE522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34CC2-B69F-6DDF-28CE-5FA40D9F078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4a. Can you spot the two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4b. What type of adverbials are they? (manner, place or time)?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she ran to the store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before it closed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08A041-0A59-3C9B-0B24-0A157A95A1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are the verbs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 or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infinitive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are travelling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bravely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to save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6B85137-3FC7-AF8F-42D4-745E292F0AF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determiners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What type of determiners are they? (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9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indefinite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possessive, demonstrative, quantifier)?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found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shiny gem on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ground.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497AFF-6AFD-59CB-4512-AC86A9E94AD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travelling bravely to save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2988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1923</Words>
  <Application>Microsoft Office PowerPoint</Application>
  <PresentationFormat>Widescreen</PresentationFormat>
  <Paragraphs>231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2025-12-22T09:01:09Z</dcterms:modified>
</cp:coreProperties>
</file>