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2593" r:id="rId2"/>
    <p:sldId id="407" r:id="rId3"/>
    <p:sldId id="523" r:id="rId4"/>
    <p:sldId id="524" r:id="rId5"/>
    <p:sldId id="525" r:id="rId6"/>
    <p:sldId id="526" r:id="rId7"/>
    <p:sldId id="450" r:id="rId8"/>
    <p:sldId id="453" r:id="rId9"/>
    <p:sldId id="434" r:id="rId10"/>
    <p:sldId id="435" r:id="rId11"/>
    <p:sldId id="436" r:id="rId12"/>
    <p:sldId id="456" r:id="rId13"/>
    <p:sldId id="479" r:id="rId14"/>
    <p:sldId id="478" r:id="rId15"/>
    <p:sldId id="467" r:id="rId16"/>
    <p:sldId id="274" r:id="rId17"/>
    <p:sldId id="401" r:id="rId18"/>
    <p:sldId id="536" r:id="rId19"/>
    <p:sldId id="497" r:id="rId20"/>
    <p:sldId id="411" r:id="rId21"/>
    <p:sldId id="400" r:id="rId22"/>
    <p:sldId id="537" r:id="rId23"/>
    <p:sldId id="363" r:id="rId24"/>
    <p:sldId id="365" r:id="rId25"/>
    <p:sldId id="364" r:id="rId26"/>
    <p:sldId id="375" r:id="rId27"/>
    <p:sldId id="374" r:id="rId28"/>
    <p:sldId id="379" r:id="rId29"/>
    <p:sldId id="360" r:id="rId30"/>
    <p:sldId id="366" r:id="rId31"/>
    <p:sldId id="386" r:id="rId32"/>
    <p:sldId id="387" r:id="rId33"/>
    <p:sldId id="388" r:id="rId34"/>
    <p:sldId id="381" r:id="rId35"/>
    <p:sldId id="508" r:id="rId36"/>
    <p:sldId id="533" r:id="rId37"/>
    <p:sldId id="534" r:id="rId38"/>
    <p:sldId id="535" r:id="rId39"/>
    <p:sldId id="507" r:id="rId40"/>
    <p:sldId id="527" r:id="rId41"/>
    <p:sldId id="528" r:id="rId42"/>
    <p:sldId id="529" r:id="rId43"/>
    <p:sldId id="532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9632A3-CCFB-4C6C-93FF-E7B7EE6EA524}" v="3" dt="2025-12-15T11:28:30.0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08965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32230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40669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59557" y="41894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84020" y="42760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499527" y="49626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121948" y="425253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113771" y="421295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659624" y="491034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823064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738616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795509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671941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46875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346874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484107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706756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302894" y="1640375"/>
            <a:ext cx="1707006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15215" y="465044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573317" y="412109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801828" y="419543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636205" y="469085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47789" y="25994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148222" y="16202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77008" y="42843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9450390" y="27044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8868947" y="162340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7315" y="46781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0961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&amp; Subordinating Conjunctions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10253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26697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467942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2804167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3952660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main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276725" y="4795837"/>
            <a:ext cx="55245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032780" y="413412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1520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149234" y="48019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221251" y="41508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223128" y="41995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740707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489086" y="414263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22033" y="415080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324695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31910" y="418088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8083" y="41808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2584</Words>
  <Application>Microsoft Office PowerPoint</Application>
  <PresentationFormat>Widescreen</PresentationFormat>
  <Paragraphs>522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Co-ordinating &amp; Subordinating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2025-12-22T08:59:33Z</dcterms:modified>
</cp:coreProperties>
</file>