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508" r:id="rId3"/>
    <p:sldId id="533" r:id="rId4"/>
    <p:sldId id="534" r:id="rId5"/>
    <p:sldId id="535" r:id="rId6"/>
    <p:sldId id="507" r:id="rId7"/>
    <p:sldId id="527" r:id="rId8"/>
    <p:sldId id="528" r:id="rId9"/>
    <p:sldId id="529" r:id="rId10"/>
    <p:sldId id="532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526E1A-056D-4BDE-9460-874DB293624E}" v="3" dt="2025-12-15T11:28:20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0" name="Rectangle: Rounded Corners 39">
            <a:hlinkClick r:id="rId5"/>
            <a:extLst>
              <a:ext uri="{FF2B5EF4-FFF2-40B4-BE49-F238E27FC236}">
                <a16:creationId xmlns:a16="http://schemas.microsoft.com/office/drawing/2014/main" id="{F6944A37-C622-661D-1A9F-4047C73E6936}"/>
              </a:ext>
            </a:extLst>
          </p:cNvPr>
          <p:cNvSpPr/>
          <p:nvPr/>
        </p:nvSpPr>
        <p:spPr>
          <a:xfrm>
            <a:off x="177923" y="100837"/>
            <a:ext cx="2228807" cy="126369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Microsoft Office PowerPoint</Application>
  <PresentationFormat>Widescreen</PresentationFormat>
  <Paragraphs>241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2025-12-22T08:59:46Z</dcterms:modified>
</cp:coreProperties>
</file>