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93" r:id="rId2"/>
    <p:sldId id="274" r:id="rId3"/>
    <p:sldId id="401" r:id="rId4"/>
    <p:sldId id="536" r:id="rId5"/>
    <p:sldId id="497" r:id="rId6"/>
    <p:sldId id="411" r:id="rId7"/>
    <p:sldId id="400" r:id="rId8"/>
    <p:sldId id="537" r:id="rId9"/>
    <p:sldId id="363" r:id="rId10"/>
    <p:sldId id="365" r:id="rId11"/>
    <p:sldId id="364" r:id="rId12"/>
    <p:sldId id="375" r:id="rId13"/>
    <p:sldId id="374" r:id="rId14"/>
    <p:sldId id="379" r:id="rId15"/>
    <p:sldId id="360" r:id="rId16"/>
    <p:sldId id="366" r:id="rId17"/>
    <p:sldId id="386" r:id="rId18"/>
    <p:sldId id="387" r:id="rId19"/>
    <p:sldId id="388" r:id="rId20"/>
    <p:sldId id="381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81774E-EB2C-42BB-932D-496C9C24A548}" v="2" dt="2025-12-09T15:30:14.7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467942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804167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952660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them 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AEB057E9-6FFD-2552-89AC-4A2932BD35DD}"/>
              </a:ext>
            </a:extLst>
          </p:cNvPr>
          <p:cNvSpPr/>
          <p:nvPr/>
        </p:nvSpPr>
        <p:spPr>
          <a:xfrm>
            <a:off x="9913906" y="103330"/>
            <a:ext cx="2168165" cy="128750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961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&amp; Subordinating Conjunctions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10253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26697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Microsoft Office PowerPoint</Application>
  <PresentationFormat>Widescreen</PresentationFormat>
  <Paragraphs>200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Co-ordinating &amp; 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2025-12-22T08:59:56Z</dcterms:modified>
</cp:coreProperties>
</file>