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2593" r:id="rId2"/>
    <p:sldId id="509" r:id="rId3"/>
    <p:sldId id="510" r:id="rId4"/>
    <p:sldId id="511" r:id="rId5"/>
    <p:sldId id="512" r:id="rId6"/>
    <p:sldId id="532" r:id="rId7"/>
  </p:sldIdLst>
  <p:sldSz cx="12192000" cy="6858000"/>
  <p:notesSz cx="6858000" cy="9144000"/>
  <p:embeddedFontLst>
    <p:embeddedFont>
      <p:font typeface="Andika" panose="020000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EC6E49-02E2-4AA2-AB28-DF685D72A706}" v="3" dt="2025-12-15T13:19:25.1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47EB5-C1EF-FB58-06CA-164299D55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CFE43F-3F02-52AA-0885-D557BA6644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CEED-B13A-8A59-6D38-3E53D21811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E52BA-B16D-6C18-D555-3401D110D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327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B80BF-D734-BADF-AD20-5C5F17578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E72402-AD98-413D-F7A7-2EFB1C8056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6F8D14-6A6E-0012-7086-A5BF670C58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no comma next to the full stop at the end of the sentence. It’s a great moment to remind everyone about the parentheses rules.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3D79C8-6414-CCB4-8B03-48FF07E641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5907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02EE2-21E4-5861-4974-FA8F9AA77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A62A19-8439-FB87-8F1A-EF3B05E85A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E38EDA-E8E3-EE2B-6FAE-7BFB0EE66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no comma next to that but there </a:t>
            </a:r>
            <a:r>
              <a:rPr lang="en-GB"/>
              <a:t>is next to which.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E9893-BBE7-CAF6-FEAF-E2FB6CFB39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381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86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4031257"/>
            <a:ext cx="11308304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777372" y="1745494"/>
            <a:ext cx="10149707" cy="250184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888C94-7B88-7DD8-DA4A-D33F5D27F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0610" y="4257147"/>
            <a:ext cx="8015078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4" y="1805916"/>
            <a:ext cx="7942990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sz="2400" noProof="0" dirty="0">
                <a:solidFill>
                  <a:schemeClr val="bg1"/>
                </a:solidFill>
                <a:latin typeface="+mn-lt"/>
              </a:rPr>
              <a:t>For example, ‘Emile opened the heavy wooden door’ </a:t>
            </a:r>
            <a:br>
              <a:rPr lang="en-GB" sz="2400" noProof="0" dirty="0">
                <a:solidFill>
                  <a:schemeClr val="bg1"/>
                </a:solidFill>
                <a:latin typeface="+mn-lt"/>
              </a:rPr>
            </a:br>
            <a:r>
              <a:rPr lang="en-GB" sz="2400" noProof="0" dirty="0">
                <a:solidFill>
                  <a:schemeClr val="bg1"/>
                </a:solidFill>
                <a:latin typeface="+mn-lt"/>
              </a:rPr>
              <a:t>could become </a:t>
            </a:r>
            <a:br>
              <a:rPr lang="en-GB" sz="2400" noProof="0" dirty="0">
                <a:solidFill>
                  <a:schemeClr val="bg1"/>
                </a:solidFill>
                <a:latin typeface="+mn-lt"/>
              </a:rPr>
            </a:br>
            <a:r>
              <a:rPr lang="en-GB" sz="2400" noProof="0" dirty="0">
                <a:solidFill>
                  <a:schemeClr val="bg1"/>
                </a:solidFill>
                <a:latin typeface="+mn-lt"/>
              </a:rPr>
              <a:t>‘Emile</a:t>
            </a:r>
            <a:r>
              <a:rPr lang="en-GB" sz="2400" b="1" noProof="0" dirty="0">
                <a:solidFill>
                  <a:schemeClr val="bg1"/>
                </a:solidFill>
                <a:latin typeface="+mn-lt"/>
              </a:rPr>
              <a:t>, who was feeling nervous,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opened the heavy wooden door.’</a:t>
            </a: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12" grpId="0" animBg="1"/>
      <p:bldP spid="2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CB059-5AFB-F8C4-A992-E54E72221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028EB52-C38E-A0C0-59D4-FC0452E93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8420A27-5975-D8AA-57C0-A24833C9EF5B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295DC6-70B2-B7B5-D9E6-32D93F19C75B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D86605-E615-22B6-4698-9E91B42BF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777C675-A505-866D-6E90-F9DF36DB8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C60B44-0A7C-9293-273A-C0419ADF7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489365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282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F0EE2-74A1-AEEA-F39A-B1FC90F2D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CB71B74-2B6A-7112-2775-4370024C2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7DB3325-F565-CB2B-4D26-BE836B40E9E5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49B4C2-2E89-5DCE-AF3B-56B97FEA93D8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8ED8AB-584D-8F17-E667-76B4562D8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D7437EF-91AA-CE19-624E-CE6814102E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4284A2D-E346-A72D-0759-34C98AB9A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62171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which hid Emile’s secret base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802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C6E22-94BB-3497-6597-1A19522E6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39347D0-2B8D-E16D-B849-A74E004C8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75A610-7FA1-3418-3F58-DB5D33DFE95E}"/>
              </a:ext>
            </a:extLst>
          </p:cNvPr>
          <p:cNvSpPr/>
          <p:nvPr/>
        </p:nvSpPr>
        <p:spPr>
          <a:xfrm>
            <a:off x="304009" y="1675966"/>
            <a:ext cx="11308304" cy="497342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7D9FAD5-472F-67BF-4B56-AD04DFD89767}"/>
              </a:ext>
            </a:extLst>
          </p:cNvPr>
          <p:cNvSpPr txBox="1">
            <a:spLocks/>
          </p:cNvSpPr>
          <p:nvPr/>
        </p:nvSpPr>
        <p:spPr>
          <a:xfrm>
            <a:off x="990599" y="869195"/>
            <a:ext cx="9615761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in relative clauses to the below 3 statements?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855E3B-3B2F-BB92-B3FC-8E613EDE4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944E3E-D0DA-FC83-3312-696B9A792B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3337170-8093-51FF-ED24-B3A736DC2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687" y="1830555"/>
            <a:ext cx="1062171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524000" indent="-143827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who had never been there before, 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ran across the field.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 zoomed past the trees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, which hid Emile’s secret base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524000" indent="-1438275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3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Aimee found a strange-looking map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that showed a hidden path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</a:t>
            </a:r>
            <a:endParaRPr lang="fr-FR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493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</Words>
  <Application>Microsoft Office PowerPoint</Application>
  <PresentationFormat>Widescreen</PresentationFormat>
  <Paragraphs>83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2025-12-22T08:58:58Z</dcterms:modified>
</cp:coreProperties>
</file>