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93" r:id="rId11"/>
    <p:sldId id="494" r:id="rId12"/>
    <p:sldId id="451" r:id="rId13"/>
    <p:sldId id="495" r:id="rId14"/>
    <p:sldId id="454" r:id="rId15"/>
    <p:sldId id="455" r:id="rId16"/>
    <p:sldId id="496" r:id="rId17"/>
    <p:sldId id="458" r:id="rId18"/>
    <p:sldId id="459" r:id="rId19"/>
    <p:sldId id="460" r:id="rId20"/>
    <p:sldId id="461" r:id="rId21"/>
    <p:sldId id="462" r:id="rId22"/>
    <p:sldId id="453" r:id="rId23"/>
    <p:sldId id="434" r:id="rId24"/>
    <p:sldId id="435" r:id="rId25"/>
    <p:sldId id="478" r:id="rId26"/>
    <p:sldId id="436" r:id="rId27"/>
    <p:sldId id="456" r:id="rId28"/>
    <p:sldId id="457" r:id="rId29"/>
    <p:sldId id="467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B8E5BC-DBE9-471B-9A01-415FBE45F2A9}" v="2" dt="2025-12-09T15:39:11.6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741DC-8ECB-03C3-B52D-E4C31F533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7A7821-5863-F2E0-A6D5-AEAFF8540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56F01E-3501-2685-4FDC-D21FAC6271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1DFC63-F54F-1447-5EA8-12391D9ABA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19FCE4-2F5D-3CBF-BF4A-3F0715BB72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79497F-A6AD-C392-23CB-D83DFA8CA3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22153D-86BA-BA6C-6BBF-5446F18974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3EFE6C-FB19-54A5-52DC-E96BD2362FA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667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84BAE-4ED0-FFFD-2330-67268F472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D7B8ED-0501-68B8-A872-CCDC27640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D6093A-A435-5BE3-B9ED-DA6894695EE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65F307-23E4-6E48-7AEA-83CCBFEDC7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DAF26E-2685-B3B8-27D1-AD4BC362583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CE469E-EE6A-6E81-22A9-0A605DFE92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CB2666-B613-C204-D692-83F9DDC5066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E1ADAA0-8946-EBCB-D262-961A7E7679E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42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6C556-28E6-0995-903A-9EFF50122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125E429-1EF8-8D97-1B09-5DE5320C3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73F6A7-2C06-B83C-ED59-D6C5E1C82CE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D78C3D-E127-711E-8519-81B80D0DF9F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C1786D-F784-42A3-13F7-2995B0C6043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0F4490-2EC9-CE2D-51F1-99E5611504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5ED15A-62F0-1FA4-24BF-86C1F173EDB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36A6C6-7E62-3486-CDD8-DEB8FDE5231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25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9B22F-EBBA-FD8A-1D7F-32D0E2F37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EA5971-07AC-2612-1E5E-D439D6AA1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B74533-0516-3E46-5BC2-838DC30FDB2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C016CB-089F-103E-E4E1-FAC0A2DD6A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6CBE4C-63CD-8DA7-0B89-886B89B754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211732-5801-A653-37F7-213B350741E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E15844-4F3D-86C8-0CF2-80D2BCAED2A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6DCAE8-9E1A-E024-038E-60CC80E511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529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BC8BE-9ABD-E279-1361-3432A7338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2F0B728-9441-E808-B7AE-A2E5FFCA9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66AC51-C697-714C-4F68-737FA6916AD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5B02BB-F4FB-D765-40BD-E083A3B554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AC2605-E796-6BAA-FC1E-F94F987446B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3A381F-A6E7-C39A-1288-DE234329EEC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FA3256-1615-48FF-239A-08E2925E26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94996A-8A1F-EF07-71AF-182278165E7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208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A760D-6DFD-66AF-36AE-6C7FF2CB7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BA3C7-A500-14FB-E3D9-3F5BD7A87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58793C-78DD-8230-2EF5-1694CC2048B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 the 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568864-55CF-663F-7764-95E55A9586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will be landing on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B1BFDD-9E84-CD86-CD8C-8F29C800BE0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77B995-2FD6-F690-F2ED-3ECC79001F7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CD888-0F27-1D18-AC78-FB934159002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need more time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explained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06430F-E847-C7C1-3E9B-633692A632B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looking for clues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372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057526" y="4832454"/>
            <a:ext cx="316893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81808" y="417484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51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178922" y="4798518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634051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35928" y="421835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144961" y="477948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534554" y="416140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67501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69082" y="41806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279129" y="482092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669082" y="416958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53F365D-BB52-4C47-2B4F-2043C8EB2E07}"/>
              </a:ext>
            </a:extLst>
          </p:cNvPr>
          <p:cNvSpPr/>
          <p:nvPr/>
        </p:nvSpPr>
        <p:spPr>
          <a:xfrm rot="16200000">
            <a:off x="5625742" y="420128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D7B4840-46E5-1174-BC2F-73B7A4A595CC}"/>
              </a:ext>
            </a:extLst>
          </p:cNvPr>
          <p:cNvSpPr txBox="1">
            <a:spLocks/>
          </p:cNvSpPr>
          <p:nvPr/>
        </p:nvSpPr>
        <p:spPr>
          <a:xfrm>
            <a:off x="5235789" y="4841539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C4A5D7D5-5E8F-0BD5-B742-9680E4D269D8}"/>
              </a:ext>
            </a:extLst>
          </p:cNvPr>
          <p:cNvSpPr/>
          <p:nvPr/>
        </p:nvSpPr>
        <p:spPr>
          <a:xfrm rot="16200000">
            <a:off x="5625742" y="41901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7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571869" y="4874455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232070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“he”?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692395" y="491746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638674" y="5104305"/>
            <a:ext cx="509431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188214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819827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4030574" y="5085704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253339" y="429871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896027" y="42340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208418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887641" y="2268004"/>
            <a:ext cx="1522368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444989" y="499293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6986040" y="427367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“wherever”?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981200" y="2863432"/>
            <a:ext cx="4686300" cy="4184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781800" y="2877806"/>
            <a:ext cx="3333750" cy="4184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wherever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444989" y="493873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 followed Emile wherever he went.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965911" y="472414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4111633" y="413327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107325" y="266356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42935" y="167068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300878" y="4114206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72359" y="4755075"/>
            <a:ext cx="2153583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325760" y="478385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9544829" y="412968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427339" y="25013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149811" y="1559680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99103" y="262495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428681" y="165176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9DFABA79-4E98-9987-BB17-65FD98DA0B9D}"/>
              </a:ext>
            </a:extLst>
          </p:cNvPr>
          <p:cNvSpPr/>
          <p:nvPr/>
        </p:nvSpPr>
        <p:spPr>
          <a:xfrm>
            <a:off x="9459142" y="582707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2" grpId="0" animBg="1"/>
      <p:bldP spid="14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 fleet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comet. 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fleet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ships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will be landing on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will be landing on the comet.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future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fleet of ships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comet.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fleet of ships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will be landing on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more time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explained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was looking for clues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4320</Words>
  <Application>Microsoft Office PowerPoint</Application>
  <PresentationFormat>Widescreen</PresentationFormat>
  <Paragraphs>451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2025-12-22T08:59:18Z</dcterms:modified>
</cp:coreProperties>
</file>