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593" r:id="rId2"/>
    <p:sldId id="479" r:id="rId3"/>
    <p:sldId id="477" r:id="rId4"/>
    <p:sldId id="478" r:id="rId5"/>
    <p:sldId id="470" r:id="rId6"/>
    <p:sldId id="480" r:id="rId7"/>
    <p:sldId id="481" r:id="rId8"/>
    <p:sldId id="482" r:id="rId9"/>
    <p:sldId id="483" r:id="rId10"/>
    <p:sldId id="484" r:id="rId11"/>
    <p:sldId id="485" r:id="rId12"/>
    <p:sldId id="486" r:id="rId13"/>
    <p:sldId id="453" r:id="rId14"/>
    <p:sldId id="434" r:id="rId15"/>
    <p:sldId id="435" r:id="rId16"/>
    <p:sldId id="436" r:id="rId17"/>
    <p:sldId id="456" r:id="rId18"/>
    <p:sldId id="487" r:id="rId19"/>
    <p:sldId id="488" r:id="rId20"/>
    <p:sldId id="457" r:id="rId21"/>
    <p:sldId id="467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90AA02-1BAD-4348-9B38-D626DB0D9B21}" v="2" dt="2025-12-09T15:37:42.8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03417-1EFD-1F4E-E16B-31B8AF39B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BDBBDF-AA11-62F5-9C82-BBB0AF306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ABB070-F85C-23BC-0E21-D936C9E304B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4E69CA-D239-69E4-ACF1-45D701776CF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9312D8-C087-CB4E-C387-C1CD71F0F89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7B3A0B-05B9-8DC2-EC2F-91CDFAC45B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35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DEFAA-2EAB-38C1-630E-C014B3E8B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8075DC-5F28-921B-C10F-3A9D2B436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93FCAA-BA82-D8FE-E578-83BD80A1706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D6A723-A0C4-622F-FDB2-782789565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6042E9-0C7B-FABF-B3E5-ABC6127273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A2AACA-0DB6-FEBE-9FAF-0C9FF84C5C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9161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7F069-8FCA-A231-4256-C32E7CCC1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DB5CC1-59DD-0F15-84E1-9C8B394F2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BE57FA-5B95-D86D-65D3-6F5AD51DE8B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3F0297-C64F-36B5-60FE-D380C0414D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F7CF8E-46D7-E50C-921D-61B5D501CF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F317FC-6BD8-D4CA-0C71-C9667B3CF4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995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667124" y="4795837"/>
            <a:ext cx="55911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423180" y="417075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377884" y="41625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410295" y="41462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375641" y="48534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447658" y="42022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449535" y="42510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460695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466868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399339" y="422318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622604" y="4887886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431043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49931" y="414579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74394" y="423242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689901" y="491901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496582" y="422525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488405" y="418567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7923930" y="488852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1371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6581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1371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6768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“across”?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667000" y="5002156"/>
            <a:ext cx="477202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262075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6551557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“at dawn”?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638426" y="2628558"/>
            <a:ext cx="196215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181475" y="3467598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90263" y="262744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095376" y="1640375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446780" y="423174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548775" y="46572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8548074" y="419403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8397522" y="470865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162776" y="26186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982241" y="16467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7151469" y="2617247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657309" y="1599913"/>
            <a:ext cx="167333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8889014" y="159991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139493" y="255611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DFB8EA72-399D-73DB-25B2-36ED0BAC3AE4}"/>
              </a:ext>
            </a:extLst>
          </p:cNvPr>
          <p:cNvSpPr/>
          <p:nvPr/>
        </p:nvSpPr>
        <p:spPr>
          <a:xfrm>
            <a:off x="9459142" y="5827072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0" grpId="0" animBg="1"/>
      <p:bldP spid="2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17BE-E049-D956-DF34-E51EFA93F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DB4F3E-9D3D-4A4D-4157-1A6833718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CF98A0-2456-6B30-A0B7-88EFEBD705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70F050-B16E-1FBF-6F7A-E51D5652F3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604BDB-06F7-4831-3412-529448843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4BD52B-0B39-9BB5-AD50-2E4943A0AD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95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53D7-7CD1-2015-0B15-15A1786FB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297F3-E57F-0835-7EC0-58728B0C6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64CBF-E992-68AF-BE41-526A9F683A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E4A4F-DBC1-C7AB-332B-C4A51601DE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9A390-ED9B-B377-D221-873B44E82A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D0654D-B4AE-2322-BCD9-B83589051F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4481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0B0C3-F88F-05CC-6C37-C1D0647AD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CF68A4-90E2-0639-121A-065ACCDD5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BE3F86-D235-26EB-2205-B651BB47F5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9132E4-2EEC-C39E-DDD4-AAD6997D1A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F062C8-7E83-B05D-2B7E-4CED783156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50D97B-115F-32ED-EDF3-6D88F189A7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6764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1856</Words>
  <Application>Microsoft Office PowerPoint</Application>
  <PresentationFormat>Widescreen</PresentationFormat>
  <Paragraphs>250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2025-12-22T09:15:39Z</dcterms:modified>
</cp:coreProperties>
</file>