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2593" r:id="rId2"/>
    <p:sldId id="513" r:id="rId3"/>
    <p:sldId id="517" r:id="rId4"/>
  </p:sldIdLst>
  <p:sldSz cx="12192000" cy="6858000"/>
  <p:notesSz cx="6858000" cy="9144000"/>
  <p:embeddedFontLst>
    <p:embeddedFont>
      <p:font typeface="Andika" panose="02000000000000000000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FF00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2073786-9908-463A-8836-81ED59523DCF}" v="3" dt="2025-12-15T13:20:26.64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612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fixed the ship.”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Late last night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, Emile fixed the ship.”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add a fronted adverbial to as many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sentences below in 2 minutes?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launched the rocket without hesitation.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scanned the area with her infrared visor.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disappeared into the shadows during the chaos.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fixed the navigation system quickly.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activated her shield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plotted his next move behind the control panel.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and Aimee prepared a trap while Scrambler was distracted.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55617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7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85724" y="190039"/>
          <a:ext cx="12001501" cy="58123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24226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88363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090852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09806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81327">
                <a:tc>
                  <a:txBody>
                    <a:bodyPr/>
                    <a:lstStyle/>
                    <a:p>
                      <a:r>
                        <a:rPr lang="en-GB" sz="1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/>
                        <a:t>Example</a:t>
                      </a:r>
                      <a:endParaRPr lang="en-GB" sz="1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Quickly/illegal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61410051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Spot the -</a:t>
                      </a:r>
                      <a:r>
                        <a:rPr lang="en-GB" sz="1400" dirty="0" err="1"/>
                        <a:t>ly</a:t>
                      </a:r>
                      <a:r>
                        <a:rPr lang="en-GB" sz="1400" dirty="0"/>
                        <a:t> adverb – </a:t>
                      </a:r>
                      <a:br>
                        <a:rPr lang="en-GB" sz="1400" dirty="0"/>
                      </a:br>
                      <a:r>
                        <a:rPr lang="en-GB" sz="1400" dirty="0"/>
                        <a:t>Subject | Verb | Adverb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word is an adverb: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sun shines brightly.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GAdverb1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22761252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Spot the adverb – </a:t>
                      </a:r>
                      <a:br>
                        <a:rPr lang="en-GB" sz="1400" dirty="0"/>
                      </a:br>
                      <a:r>
                        <a:rPr lang="en-GB" sz="1400" dirty="0"/>
                        <a:t>Adverb | Subject | Verb | Object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Quickly, the cat catches the mouse.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GAdverb5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1963395"/>
                  </a:ext>
                </a:extLst>
              </a:tr>
              <a:tr h="7361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Adverb of time, manner or place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 underlined adverb in the sentence an adverb of time, an adverb of manner or an adverb of place?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He swims </a:t>
                      </a:r>
                      <a:r>
                        <a:rPr lang="en-GB" sz="140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well</a:t>
                      </a: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GAdverbType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Adjective or adverb?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Is the word </a:t>
                      </a:r>
                      <a:r>
                        <a:rPr lang="en-GB" sz="1400" b="1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big</a:t>
                      </a: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an adjective or an adverb?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big bear roared loudly.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GAdjAdv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72335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Adverb only or adverb and adverbial?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 word </a:t>
                      </a:r>
                      <a:r>
                        <a:rPr lang="en-GB" sz="14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'quickly'</a:t>
                      </a: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 the sentence an </a:t>
                      </a:r>
                      <a:r>
                        <a:rPr lang="en-GB" sz="14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adverb only</a:t>
                      </a: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or an </a:t>
                      </a:r>
                      <a:r>
                        <a:rPr lang="en-GB" sz="14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adverb and adverbial</a:t>
                      </a: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GAdvAdverbial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Subject | Adverbial | Verb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words make an adverbial?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in the garden slept.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GAdverb8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Fronted adverbial - Which sentence 1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correctly uses a fronted adverbial?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GFrontAdverbial2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23795496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5935682"/>
            <a:ext cx="5530727" cy="66560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383</Words>
  <Application>Microsoft Office PowerPoint</Application>
  <PresentationFormat>Widescreen</PresentationFormat>
  <Paragraphs>56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Andika</vt:lpstr>
      <vt:lpstr>Office Theme</vt:lpstr>
      <vt:lpstr> How to Use this PowerPoint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2025-12-22T09:15:47Z</dcterms:modified>
</cp:coreProperties>
</file>