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2593" r:id="rId2"/>
    <p:sldId id="443" r:id="rId3"/>
    <p:sldId id="444" r:id="rId4"/>
    <p:sldId id="445" r:id="rId5"/>
    <p:sldId id="446" r:id="rId6"/>
    <p:sldId id="447" r:id="rId7"/>
    <p:sldId id="448" r:id="rId8"/>
    <p:sldId id="483" r:id="rId9"/>
    <p:sldId id="449" r:id="rId10"/>
    <p:sldId id="450" r:id="rId11"/>
    <p:sldId id="451" r:id="rId12"/>
    <p:sldId id="481" r:id="rId13"/>
    <p:sldId id="454" r:id="rId14"/>
    <p:sldId id="455" r:id="rId15"/>
    <p:sldId id="482" r:id="rId16"/>
    <p:sldId id="484" r:id="rId17"/>
    <p:sldId id="485" r:id="rId18"/>
    <p:sldId id="486" r:id="rId19"/>
    <p:sldId id="487" r:id="rId20"/>
    <p:sldId id="488" r:id="rId21"/>
    <p:sldId id="489" r:id="rId22"/>
    <p:sldId id="453" r:id="rId23"/>
    <p:sldId id="434" r:id="rId24"/>
    <p:sldId id="435" r:id="rId25"/>
    <p:sldId id="436" r:id="rId26"/>
    <p:sldId id="456" r:id="rId27"/>
    <p:sldId id="479" r:id="rId28"/>
    <p:sldId id="478" r:id="rId29"/>
    <p:sldId id="457" r:id="rId30"/>
    <p:sldId id="467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1ED629-2BB4-4383-8C54-DE1A5C7D2B02}" v="2" dt="2025-12-09T15:38:56.9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F7EB4-A0F1-4B0E-63A8-35DFEEDE3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0CB1CB-1FB4-1E5D-ED06-FB660AF4F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1F6966-2BE0-6C6A-7818-205307D584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028E06-C6F2-21EE-F9A8-4FD8826FBF3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94AD773-1316-718A-D4B2-054B607FCC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5256BA6-9635-F88B-C61D-72A0F4BBB5B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ED9675-407E-7C39-75FB-39230FA93E0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85E11-0967-C983-12BF-2EE1BFD258DE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895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A9981-189E-E96C-CF55-5FEF15186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E92E97-123D-A1AE-94D7-C8D47E84FD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9EBEDF-3BB6-66B1-E6EE-2EE40DD0E2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79B03F-27D1-6201-2CE4-84AB299692C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12A2C05-DF65-7548-25E3-4168CBA424F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062DC7-3F2D-A543-320E-C39945DF2E9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779967-F43C-B3EE-8D55-7A804DBBEF0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36A2688-41BE-D7B5-C70F-D3FDEBDD64F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675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04F0D-4ECC-E91E-2489-0E0027EC7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42CA183-877F-C453-4E94-141C69FA06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0393B3-9161-F065-407F-61D3CC49464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47DCA28-725A-DAB8-6FF6-12955ABDD2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669BCC-164C-43A6-7B51-478DF7EBA96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BC5421B-EBE5-6A69-46C7-692BE93FE89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569A3-AD27-412E-9DEF-6A652616A2F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58F6E3-91A6-F01B-1201-66E7C41E9AC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0978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F3290-8B76-D97A-0228-93C2B9618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82C8C00-EAD4-2009-0F80-A6BAE7218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DB820-ED2D-0B81-99C9-228C9A5C276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147F9A-1FB0-57C6-C6BC-67FCF384EC5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EF5C46-D9D7-7EAD-BAD0-84B0011CFDC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E0C371-F135-269F-5D72-B8CB0EC49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3AC0D9-D3E7-734B-6C38-A616E7396C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7892088-03F2-E010-5F06-A0E8276101B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763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0CC78-56F1-1A4E-1E6C-1EF2BA2CF2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F034555-FDD6-DB47-2266-4C08D71E5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47C098-9B87-6BBD-2D51-B8F4653AC87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8E8E283-9FCC-DEF5-F594-3CD84E5DE82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0325F3F-E477-E602-11C0-A28F667D969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53FA631-5DE4-A553-481A-B8A5EC2F6E4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4488A15-C188-CC93-122F-A90C1E2A1EB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8B6DBA4-F833-322C-2034-FA85AF859CB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16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A965E-A746-7281-9321-56BB7B609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7F52D0-FEE6-5C83-5CFF-09E9D28F0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BB61C1-4A5B-A301-D16F-D1E0C1B8D9B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D79E49-21B4-AA83-A01F-76396E9C5D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83F097-2092-9722-36D2-624753DDC3C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F9EF157-3BBB-8951-30D0-A0F19BEA0CF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0AD005F-8994-0311-B949-B95A7BA1C76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64EB00-CF52-76B1-8B2F-AF4634A97FA9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2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DA01D-285F-9BB9-4ABB-A7A2232AF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237AA0-FDAA-6E40-C56D-EEE27318B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8C58D1-3B0A-DD9C-DCE3-D83B101BCA0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B8FCA0-9172-19EE-CEF7-12A42344DC6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CA3A95-7988-087A-FDA3-13B2BFB8EF3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47433D-AAD4-C97A-6FC5-914074856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882630A-4456-0F90-BB58-758FE6F08A4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84D0E6-CB3B-9F3B-847C-D68C2AD7141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98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21CF3-86AC-C68D-B3CD-ED082461B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3F08F6-1F72-DC0B-C823-4A14510814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D0E3F7-397F-1B79-B078-C34C910A6332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</a:t>
            </a:r>
            <a:r>
              <a:rPr lang="en-GB" sz="2000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After dinner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we walked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slowly through the park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C806213-0C99-D3BF-BF09-B7B65D36206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66"/>
                </a:solidFill>
                <a:latin typeface="Andika" panose="02000000000000000000" pitchFamily="2" charset="0"/>
                <a:ea typeface="Andika"/>
                <a:cs typeface="Andika"/>
              </a:rPr>
              <a:t>indefinite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possessive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6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demonstrative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quantifier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That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accent4">
                    <a:lumMod val="40000"/>
                    <a:lumOff val="60000"/>
                  </a:schemeClr>
                </a:solidFill>
                <a:latin typeface="Andika" panose="02000000000000000000" pitchFamily="2" charset="0"/>
                <a:ea typeface="Andika"/>
                <a:cs typeface="Andika"/>
              </a:rPr>
              <a:t>one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04BF0E-2516-0AD8-BDB6-773AFAD8DE4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86276C-070E-F41B-0747-80626200B33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EC8134-2CF1-1F2C-A23A-3AE50CEF05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do it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!”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screamed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078CB07-DE5A-7B3A-B0AF-F8724F2DC73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398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305050" y="4795837"/>
            <a:ext cx="42195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5491345" y="413803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027437" y="414621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79645" y="416257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418304" y="4826742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906726" y="419360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908603" y="424237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3689303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078896" y="419082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111843" y="419899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5793228" y="48088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5500443" y="416958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5506616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781230" y="423242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391277" y="4872672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1781230" y="422133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508113" y="419318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531639" y="420128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647146" y="4887886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3945195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3968721" y="421699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3372543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086100" y="5104305"/>
            <a:ext cx="49053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2573011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6700620" y="431918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295650" y="5149181"/>
            <a:ext cx="46005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2696427" y="42534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709326" y="423478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057459" y="2331931"/>
            <a:ext cx="1238250" cy="88138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37499" y="2268004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2603425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312439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2603425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3143100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“away” and “quickly”?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8820149" y="5029726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8793233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9831459" y="4262944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F22BE02-8857-0544-F378-5B13CFA97BCB}"/>
              </a:ext>
            </a:extLst>
          </p:cNvPr>
          <p:cNvSpPr txBox="1">
            <a:spLocks/>
          </p:cNvSpPr>
          <p:nvPr/>
        </p:nvSpPr>
        <p:spPr>
          <a:xfrm>
            <a:off x="4194263" y="4940327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C85EC7B-7D75-8985-C753-83AA5036B176}"/>
              </a:ext>
            </a:extLst>
          </p:cNvPr>
          <p:cNvSpPr/>
          <p:nvPr/>
        </p:nvSpPr>
        <p:spPr>
          <a:xfrm rot="16200000">
            <a:off x="4701145" y="4275902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“so”?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895351" y="3781923"/>
            <a:ext cx="401485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574954" y="3781923"/>
            <a:ext cx="493112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so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160094" y="4904241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Scrambler set a trap so Emile teleported away quickly.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613117" y="4711301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689094" y="4076251"/>
            <a:ext cx="1108414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457572" y="1640375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0F3509-1FF5-1B7B-A779-18112B58A125}"/>
              </a:ext>
            </a:extLst>
          </p:cNvPr>
          <p:cNvSpPr/>
          <p:nvPr/>
        </p:nvSpPr>
        <p:spPr>
          <a:xfrm rot="5400000">
            <a:off x="4794809" y="2714139"/>
            <a:ext cx="1012575" cy="23625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9046E-95D6-AE8F-20B2-9AE6E6045AAD}"/>
              </a:ext>
            </a:extLst>
          </p:cNvPr>
          <p:cNvSpPr txBox="1">
            <a:spLocks/>
          </p:cNvSpPr>
          <p:nvPr/>
        </p:nvSpPr>
        <p:spPr>
          <a:xfrm>
            <a:off x="4763366" y="1640374"/>
            <a:ext cx="2010990" cy="6365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6936326" y="164037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5400000">
            <a:off x="6861022" y="2711197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4047342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4375544" y="47113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3156925" y="253319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3010022" y="1657650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16200000">
            <a:off x="5613880" y="4129478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6003578" y="47231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241C1BC-02BE-070B-8D43-422A597B5BB9}"/>
              </a:ext>
            </a:extLst>
          </p:cNvPr>
          <p:cNvSpPr/>
          <p:nvPr/>
        </p:nvSpPr>
        <p:spPr>
          <a:xfrm rot="16200000">
            <a:off x="8559279" y="4177344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5EB37B-0DBA-69E4-2AC4-443A03B4BE3C}"/>
              </a:ext>
            </a:extLst>
          </p:cNvPr>
          <p:cNvSpPr txBox="1">
            <a:spLocks/>
          </p:cNvSpPr>
          <p:nvPr/>
        </p:nvSpPr>
        <p:spPr>
          <a:xfrm>
            <a:off x="9181978" y="16686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92200CC-B26E-7EB2-3D09-9998044FD513}"/>
              </a:ext>
            </a:extLst>
          </p:cNvPr>
          <p:cNvSpPr/>
          <p:nvPr/>
        </p:nvSpPr>
        <p:spPr>
          <a:xfrm rot="5400000">
            <a:off x="9622045" y="265770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933F864-6EB4-44DB-C1BE-10343F21EBFE}"/>
              </a:ext>
            </a:extLst>
          </p:cNvPr>
          <p:cNvSpPr txBox="1">
            <a:spLocks/>
          </p:cNvSpPr>
          <p:nvPr/>
        </p:nvSpPr>
        <p:spPr>
          <a:xfrm>
            <a:off x="8102212" y="476012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Rectangle: Rounded Corners 16">
            <a:hlinkClick r:id="rId3"/>
            <a:extLst>
              <a:ext uri="{FF2B5EF4-FFF2-40B4-BE49-F238E27FC236}">
                <a16:creationId xmlns:a16="http://schemas.microsoft.com/office/drawing/2014/main" id="{9C3AC0B8-9694-D9E8-0549-EEC22C650398}"/>
              </a:ext>
            </a:extLst>
          </p:cNvPr>
          <p:cNvSpPr/>
          <p:nvPr/>
        </p:nvSpPr>
        <p:spPr>
          <a:xfrm>
            <a:off x="9459142" y="5827072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13" grpId="0" animBg="1"/>
      <p:bldP spid="15" grpId="0" animBg="1"/>
      <p:bldP spid="21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9" grpId="0" animBg="1"/>
      <p:bldP spid="11" grpId="0" animBg="1"/>
      <p:bldP spid="4" grpId="0" animBg="1"/>
      <p:bldP spid="19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is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000DF-7A4E-C3B6-F015-2A28640E9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96E0E52-652C-9B9D-53C7-85CC7CF6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8EE443-0B3A-0B51-D37C-F310C57D5C5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2B7AF39-CD8E-3149-DBF3-3F684B24018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7DBE55-1F06-50EE-C28C-152E4FB7CCB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74F27A-DE49-1CEB-18B9-876782ED32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3ED942-EC7B-7186-60BC-A2811711D0C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3ECF8F2-63B5-F9D9-A909-67CA7A3C1FC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plays the guitar</a:t>
            </a:r>
          </a:p>
        </p:txBody>
      </p:sp>
    </p:spTree>
    <p:extLst>
      <p:ext uri="{BB962C8B-B14F-4D97-AF65-F5344CB8AC3E}">
        <p14:creationId xmlns:p14="http://schemas.microsoft.com/office/powerpoint/2010/main" val="32723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adverbials are they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After dinner, we walked slowly through the park.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determiners?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are they?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 one red balloon flew away.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present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Joy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 around us.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Joy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everywhere around us.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it screamed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play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guitar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4017</Words>
  <Application>Microsoft Office PowerPoint</Application>
  <PresentationFormat>Widescreen</PresentationFormat>
  <Paragraphs>459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2025-12-22T09:31:31Z</dcterms:modified>
</cp:coreProperties>
</file>