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8"/>
  </p:notesMasterIdLst>
  <p:sldIdLst>
    <p:sldId id="2593" r:id="rId2"/>
    <p:sldId id="443" r:id="rId3"/>
    <p:sldId id="444" r:id="rId4"/>
    <p:sldId id="445" r:id="rId5"/>
    <p:sldId id="446" r:id="rId6"/>
    <p:sldId id="447" r:id="rId7"/>
    <p:sldId id="448" r:id="rId8"/>
    <p:sldId id="483" r:id="rId9"/>
    <p:sldId id="449" r:id="rId10"/>
    <p:sldId id="450" r:id="rId11"/>
    <p:sldId id="451" r:id="rId12"/>
    <p:sldId id="481" r:id="rId13"/>
    <p:sldId id="454" r:id="rId14"/>
    <p:sldId id="455" r:id="rId15"/>
    <p:sldId id="482" r:id="rId16"/>
    <p:sldId id="484" r:id="rId17"/>
    <p:sldId id="485" r:id="rId18"/>
    <p:sldId id="486" r:id="rId19"/>
    <p:sldId id="487" r:id="rId20"/>
    <p:sldId id="488" r:id="rId21"/>
    <p:sldId id="489" r:id="rId22"/>
    <p:sldId id="453" r:id="rId23"/>
    <p:sldId id="434" r:id="rId24"/>
    <p:sldId id="435" r:id="rId25"/>
    <p:sldId id="436" r:id="rId26"/>
    <p:sldId id="456" r:id="rId27"/>
    <p:sldId id="479" r:id="rId28"/>
    <p:sldId id="478" r:id="rId29"/>
    <p:sldId id="457" r:id="rId30"/>
    <p:sldId id="467" r:id="rId31"/>
    <p:sldId id="274" r:id="rId32"/>
    <p:sldId id="521" r:id="rId33"/>
    <p:sldId id="401" r:id="rId34"/>
    <p:sldId id="411" r:id="rId35"/>
    <p:sldId id="510" r:id="rId36"/>
    <p:sldId id="523" r:id="rId37"/>
    <p:sldId id="519" r:id="rId38"/>
    <p:sldId id="524" r:id="rId39"/>
    <p:sldId id="388" r:id="rId40"/>
    <p:sldId id="522" r:id="rId41"/>
    <p:sldId id="500" r:id="rId42"/>
    <p:sldId id="501" r:id="rId43"/>
    <p:sldId id="502" r:id="rId44"/>
    <p:sldId id="503" r:id="rId45"/>
    <p:sldId id="507" r:id="rId46"/>
    <p:sldId id="532" r:id="rId47"/>
  </p:sldIdLst>
  <p:sldSz cx="12192000" cy="6858000"/>
  <p:notesSz cx="6858000" cy="9144000"/>
  <p:embeddedFontLst>
    <p:embeddedFont>
      <p:font typeface="Andika" panose="02000000000000000000" pitchFamily="2" charset="0"/>
      <p:regular r:id="rId49"/>
      <p:bold r:id="rId50"/>
      <p:italic r:id="rId51"/>
      <p:boldItalic r:id="rId5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  <a:srgbClr val="00FF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5303A4F-E184-49B5-AA68-6704A507E2F5}" v="3" dt="2025-12-15T12:02:46.59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7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font" Target="fonts/font2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8" Type="http://schemas.microsoft.com/office/2018/10/relationships/authors" Target="author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3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.fntdata"/><Relationship Id="rId57" Type="http://schemas.microsoft.com/office/2015/10/relationships/revisionInfo" Target="revisionInfo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3781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After dinner, we walked slowly through the park.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 one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can play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guitar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After dinner, we walked slowly through the park.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can play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guitar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After dinner, we walked slowly through the park.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can play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guitar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After dinner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we walked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slowly through the park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60D104-0B0F-EAC4-FE40-2E70BF7172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can play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guitar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89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F7EB4-A0F1-4B0E-63A8-35DFEEDE3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0CB1CB-1FB4-1E5D-ED06-FB660AF4F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1F6966-2BE0-6C6A-7818-205307D5845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After dinner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we walked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slowly through the park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028E06-C6F2-21EE-F9A8-4FD8826FBF3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4AD773-1316-718A-D4B2-054B607FCCC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256BA6-9635-F88B-C61D-72A0F4BBB5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0ED9675-407E-7C39-75FB-39230FA93E0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85E11-0967-C983-12BF-2EE1BFD258D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can play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guitar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8895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0A9981-189E-E96C-CF55-5FEF15186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0E92E97-123D-A1AE-94D7-C8D47E84FD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9EBEDF-3BB6-66B1-E6EE-2EE40DD0E2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After dinner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we walked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slowly through the park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879B03F-27D1-6201-2CE4-84AB299692C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12A2C05-DF65-7548-25E3-4168CBA424F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062DC7-3F2D-A543-320E-C39945DF2E9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1779967-F43C-B3EE-8D55-7A804DBBEF0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36A2688-41BE-D7B5-C70F-D3FDEBDD64F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can play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guitar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26751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804F0D-4ECC-E91E-2489-0E0027EC74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42CA183-877F-C453-4E94-141C69FA06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60393B3-9161-F065-407F-61D3CC49464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After dinner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we walked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slowly through the park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47DCA28-725A-DAB8-6FF6-12955ABDD2D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0669BCC-164C-43A6-7B51-478DF7EBA96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BC5421B-EBE5-6A69-46C7-692BE93FE89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1569A3-AD27-412E-9DEF-6A652616A2F7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558F6E3-91A6-F01B-1201-66E7C41E9AC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can play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guitar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09787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EF3290-8B76-D97A-0228-93C2B96184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82C8C00-EAD4-2009-0F80-A6BAE72185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2DB820-ED2D-0B81-99C9-228C9A5C276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After dinner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we walked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slowly through the park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8147F9A-1FB0-57C6-C6BC-67FCF384EC5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9EF5C46-D9D7-7EAD-BAD0-84B0011CFDC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CE0C371-F135-269F-5D72-B8CB0EC4906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73AC0D9-D3E7-734B-6C38-A616E7396CE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7892088-03F2-E010-5F06-A0E8276101B9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can play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guitar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67633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10CC78-56F1-1A4E-1E6C-1EF2BA2CF2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F034555-FDD6-DB47-2266-4C08D71E53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847C098-9B87-6BBD-2D51-B8F4653AC87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After dinner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we walked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slowly through the park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8E8E283-9FCC-DEF5-F594-3CD84E5DE82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0325F3F-E477-E602-11C0-A28F667D969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53FA631-5DE4-A553-481A-B8A5EC2F6E4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4488A15-C188-CC93-122F-A90C1E2A1EB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do it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8B6DBA4-F833-322C-2034-FA85AF859CB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can play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guitar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4162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FA965E-A746-7281-9321-56BB7B609B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7F52D0-FEE6-5C83-5CFF-09E9D28F0F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EBB61C1-4A5B-A301-D16F-D1E0C1B8D9B2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After dinner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we walked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slowly through the park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7D79E49-21B4-AA83-A01F-76396E9C5D7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83F097-2092-9722-36D2-624753DDC3C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F9EF157-3BBB-8951-30D0-A0F19BEA0CF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0AD005F-8994-0311-B949-B95A7BA1C76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do it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964EB00-CF52-76B1-8B2F-AF4634A97FA9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can play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guitar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17228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After dinner, we walked slowly through the park.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 one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is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can plays the guitar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0DA01D-285F-9BB9-4ABB-A7A2232AFE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8237AA0-FDAA-6E40-C56D-EEE27318B7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8C58D1-3B0A-DD9C-DCE3-D83B101BCA0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After dinner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we walked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slowly through the park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B8FCA0-9172-19EE-CEF7-12A42344DC6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9CA3A95-7988-087A-FDA3-13B2BFB8EF3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F47433D-AAD4-C97A-6FC5-91407485641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882630A-4456-0F90-BB58-758FE6F08A4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do it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screamed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84D0E6-CB3B-9F3B-847C-D68C2AD7141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can play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guitar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0980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021CF3-86AC-C68D-B3CD-ED082461B9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B3F08F6-1F72-DC0B-C823-4A14510814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DD0E3F7-397F-1B79-B078-C34C910A6332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After dinner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we walked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slowly through the park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C806213-0C99-D3BF-BF09-B7B65D36206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804BF0E-2516-0AD8-BDB6-773AFAD8DE4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686276C-070E-F41B-0747-80626200B33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9EC8134-2CF1-1F2C-A23A-3AE50CEF05E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do it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screamed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078CB07-DE5A-7B3A-B0AF-F8724F2DC731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can play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guitar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23984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set a trap so Emile teleported away quickly.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305050" y="4795837"/>
            <a:ext cx="42195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5491345" y="4138039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027437" y="414621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4079645" y="416257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set a trap so Emile teleported away quickly.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418304" y="4826742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1906726" y="419360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1908603" y="424237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3689303" y="480889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4078896" y="419082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4111843" y="419899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5793228" y="480889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5500443" y="4169584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5506616" y="416958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set a trap so Emile teleported away quickly.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1781230" y="4232422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1391277" y="4872672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1781230" y="422133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5508113" y="4193185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5531639" y="4201288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5647146" y="4887886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EFC81F-D842-9E75-E13C-BFEA833EB731}"/>
              </a:ext>
            </a:extLst>
          </p:cNvPr>
          <p:cNvSpPr/>
          <p:nvPr/>
        </p:nvSpPr>
        <p:spPr>
          <a:xfrm rot="16200000">
            <a:off x="3945195" y="4208896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3968721" y="4216999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3372543" y="4872175"/>
            <a:ext cx="2155786" cy="61912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  <p:bldP spid="5" grpId="0" animBg="1"/>
      <p:bldP spid="11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set a trap so Emile teleported away quickly.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086100" y="5104305"/>
            <a:ext cx="49053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2573011" y="431918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4DCCC362-65EF-8DF3-DA52-E539BBC17D9D}"/>
              </a:ext>
            </a:extLst>
          </p:cNvPr>
          <p:cNvSpPr/>
          <p:nvPr/>
        </p:nvSpPr>
        <p:spPr>
          <a:xfrm rot="16200000">
            <a:off x="6700620" y="431918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set a trap so Emile teleported away quickly.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3295650" y="5149181"/>
            <a:ext cx="46005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586C34E0-94EA-9720-2B94-5653292FFB97}"/>
              </a:ext>
            </a:extLst>
          </p:cNvPr>
          <p:cNvSpPr/>
          <p:nvPr/>
        </p:nvSpPr>
        <p:spPr>
          <a:xfrm rot="16200000">
            <a:off x="2696427" y="425342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6709326" y="423478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3057459" y="2331931"/>
            <a:ext cx="1238250" cy="88138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6637499" y="2268004"/>
            <a:ext cx="1649251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set a trap so Emile teleported away quickly.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2603425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3124390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“a”?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2603425" y="5008540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article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3143100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set a trap so Emile teleported away quickly.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“away” and “quickly”?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8820149" y="5029726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D4E2580-A659-1EFB-0817-227FB73251AD}"/>
              </a:ext>
            </a:extLst>
          </p:cNvPr>
          <p:cNvSpPr/>
          <p:nvPr/>
        </p:nvSpPr>
        <p:spPr>
          <a:xfrm rot="16200000">
            <a:off x="8793233" y="4262944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B22362B-842A-E3D0-735A-E505BA765E80}"/>
              </a:ext>
            </a:extLst>
          </p:cNvPr>
          <p:cNvSpPr/>
          <p:nvPr/>
        </p:nvSpPr>
        <p:spPr>
          <a:xfrm rot="16200000">
            <a:off x="9831459" y="4262944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set a trap so Emile teleported away quickly.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F22BE02-8857-0544-F378-5B13CFA97BCB}"/>
              </a:ext>
            </a:extLst>
          </p:cNvPr>
          <p:cNvSpPr txBox="1">
            <a:spLocks/>
          </p:cNvSpPr>
          <p:nvPr/>
        </p:nvSpPr>
        <p:spPr>
          <a:xfrm>
            <a:off x="4194263" y="4940327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C85EC7B-7D75-8985-C753-83AA5036B176}"/>
              </a:ext>
            </a:extLst>
          </p:cNvPr>
          <p:cNvSpPr/>
          <p:nvPr/>
        </p:nvSpPr>
        <p:spPr>
          <a:xfrm rot="16200000">
            <a:off x="4701145" y="4275902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“so”?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so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895351" y="3781923"/>
            <a:ext cx="4014852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5574954" y="3781923"/>
            <a:ext cx="4931122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so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4160094" y="4904241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After dinner, we walked slowly through the park.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 one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is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can plays the guitar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set a trap so Emile teleported away quickly.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2613117" y="4711301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2689094" y="4076251"/>
            <a:ext cx="1108414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797054" y="2657709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1457572" y="1640375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B00F3509-1FF5-1B7B-A779-18112B58A125}"/>
              </a:ext>
            </a:extLst>
          </p:cNvPr>
          <p:cNvSpPr/>
          <p:nvPr/>
        </p:nvSpPr>
        <p:spPr>
          <a:xfrm rot="5400000">
            <a:off x="4794809" y="2714139"/>
            <a:ext cx="1012575" cy="23625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099046E-95D6-AE8F-20B2-9AE6E6045AAD}"/>
              </a:ext>
            </a:extLst>
          </p:cNvPr>
          <p:cNvSpPr txBox="1">
            <a:spLocks/>
          </p:cNvSpPr>
          <p:nvPr/>
        </p:nvSpPr>
        <p:spPr>
          <a:xfrm>
            <a:off x="4763366" y="1640374"/>
            <a:ext cx="2010990" cy="6365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6936326" y="1640374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5400000">
            <a:off x="6861022" y="2711197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4047342" y="4177344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4375544" y="471130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F17C5FE-5310-1732-4563-9B5F9356CC83}"/>
              </a:ext>
            </a:extLst>
          </p:cNvPr>
          <p:cNvSpPr/>
          <p:nvPr/>
        </p:nvSpPr>
        <p:spPr>
          <a:xfrm rot="5400000">
            <a:off x="3156925" y="2533198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043CC4-9CFD-C16C-883B-B614DE26E088}"/>
              </a:ext>
            </a:extLst>
          </p:cNvPr>
          <p:cNvSpPr txBox="1">
            <a:spLocks/>
          </p:cNvSpPr>
          <p:nvPr/>
        </p:nvSpPr>
        <p:spPr>
          <a:xfrm>
            <a:off x="3010022" y="1657650"/>
            <a:ext cx="1609603" cy="6019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article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16200000">
            <a:off x="5613880" y="4129478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6003578" y="472313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D241C1BC-02BE-070B-8D43-422A597B5BB9}"/>
              </a:ext>
            </a:extLst>
          </p:cNvPr>
          <p:cNvSpPr/>
          <p:nvPr/>
        </p:nvSpPr>
        <p:spPr>
          <a:xfrm rot="16200000">
            <a:off x="8559279" y="4177344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15EB37B-0DBA-69E4-2AC4-443A03B4BE3C}"/>
              </a:ext>
            </a:extLst>
          </p:cNvPr>
          <p:cNvSpPr txBox="1">
            <a:spLocks/>
          </p:cNvSpPr>
          <p:nvPr/>
        </p:nvSpPr>
        <p:spPr>
          <a:xfrm>
            <a:off x="9181978" y="1668662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792200CC-B26E-7EB2-3D09-9998044FD513}"/>
              </a:ext>
            </a:extLst>
          </p:cNvPr>
          <p:cNvSpPr/>
          <p:nvPr/>
        </p:nvSpPr>
        <p:spPr>
          <a:xfrm rot="5400000">
            <a:off x="9622045" y="2657709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933F864-6EB4-44DB-C1BE-10343F21EBFE}"/>
              </a:ext>
            </a:extLst>
          </p:cNvPr>
          <p:cNvSpPr txBox="1">
            <a:spLocks/>
          </p:cNvSpPr>
          <p:nvPr/>
        </p:nvSpPr>
        <p:spPr>
          <a:xfrm>
            <a:off x="8102212" y="4760122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6" grpId="0" animBg="1"/>
      <p:bldP spid="13" grpId="0" animBg="1"/>
      <p:bldP spid="15" grpId="0" animBg="1"/>
      <p:bldP spid="21" grpId="0" animBg="1"/>
      <p:bldP spid="30" grpId="0" animBg="1"/>
      <p:bldP spid="33" grpId="0" animBg="1"/>
      <p:bldP spid="26" grpId="0" animBg="1"/>
      <p:bldP spid="25" grpId="0" animBg="1"/>
      <p:bldP spid="8" grpId="0" animBg="1"/>
      <p:bldP spid="6" grpId="0" animBg="1"/>
      <p:bldP spid="12" grpId="0" animBg="1"/>
      <p:bldP spid="14" grpId="0" animBg="1"/>
      <p:bldP spid="9" grpId="0" animBg="1"/>
      <p:bldP spid="11" grpId="0" animBg="1"/>
      <p:bldP spid="4" grpId="0" animBg="1"/>
      <p:bldP spid="1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9781" y="1926032"/>
            <a:ext cx="10372436" cy="19795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Multi-Clause Sentences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86347" y="681354"/>
            <a:ext cx="11219306" cy="1376047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group of words that contains </a:t>
            </a:r>
          </a:p>
          <a:p>
            <a:pPr algn="ctr"/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both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a </a:t>
            </a:r>
            <a:r>
              <a:rPr lang="en-GB" sz="28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E1AB7AD-68CE-215B-E419-95F1DEEDAE73}"/>
              </a:ext>
            </a:extLst>
          </p:cNvPr>
          <p:cNvSpPr txBox="1">
            <a:spLocks/>
          </p:cNvSpPr>
          <p:nvPr/>
        </p:nvSpPr>
        <p:spPr>
          <a:xfrm>
            <a:off x="6591300" y="2542072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(</a:t>
            </a:r>
            <a:r>
              <a:rPr lang="en-GB" sz="28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) that is doing the verb.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F8EB781-2D59-012E-10D5-B5436060D228}"/>
              </a:ext>
            </a:extLst>
          </p:cNvPr>
          <p:cNvSpPr txBox="1">
            <a:spLocks/>
          </p:cNvSpPr>
          <p:nvPr/>
        </p:nvSpPr>
        <p:spPr>
          <a:xfrm>
            <a:off x="486347" y="2542072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doing or being word. </a:t>
            </a:r>
          </a:p>
        </p:txBody>
      </p:sp>
    </p:spTree>
    <p:extLst>
      <p:ext uri="{BB962C8B-B14F-4D97-AF65-F5344CB8AC3E}">
        <p14:creationId xmlns:p14="http://schemas.microsoft.com/office/powerpoint/2010/main" val="1901549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212898" cy="91303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1349375" indent="-1001713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There are two types of clauses: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606A19E-4263-B914-1680-8D2817435EF5}"/>
              </a:ext>
            </a:extLst>
          </p:cNvPr>
          <p:cNvSpPr txBox="1">
            <a:spLocks/>
          </p:cNvSpPr>
          <p:nvPr/>
        </p:nvSpPr>
        <p:spPr>
          <a:xfrm>
            <a:off x="6632121" y="3962399"/>
            <a:ext cx="5112000" cy="25146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does </a:t>
            </a:r>
            <a:r>
              <a:rPr lang="en-GB" sz="24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contain a complete thought, then it is 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NOT make sense.)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022249-FD73-720D-026F-0F6D6ED5D3A6}"/>
              </a:ext>
            </a:extLst>
          </p:cNvPr>
          <p:cNvSpPr txBox="1">
            <a:spLocks/>
          </p:cNvSpPr>
          <p:nvPr/>
        </p:nvSpPr>
        <p:spPr>
          <a:xfrm>
            <a:off x="531223" y="3962398"/>
            <a:ext cx="5112000" cy="25146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contains a complete thought, then it is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make sense.)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FC13687-7B58-D491-7D2A-38E6D4E17C69}"/>
              </a:ext>
            </a:extLst>
          </p:cNvPr>
          <p:cNvSpPr txBox="1">
            <a:spLocks/>
          </p:cNvSpPr>
          <p:nvPr/>
        </p:nvSpPr>
        <p:spPr>
          <a:xfrm>
            <a:off x="6632121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clauses.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31223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clauses. </a:t>
            </a:r>
          </a:p>
        </p:txBody>
      </p:sp>
    </p:spTree>
    <p:extLst>
      <p:ext uri="{BB962C8B-B14F-4D97-AF65-F5344CB8AC3E}">
        <p14:creationId xmlns:p14="http://schemas.microsoft.com/office/powerpoint/2010/main" val="279109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8" grpId="0" animBg="1"/>
      <p:bldP spid="1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0A61E6B-72B7-2D6F-66E5-77B30AC32265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6CFFDA65-417E-088F-B2B1-65CCB7DEAC39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2B967FF-AA18-E32B-0944-128A3B70A459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E2879CD3-800A-6561-F88C-3220023C4CB1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9386B-4A2B-60CE-AEC4-9CBD253A19AA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2A39961-EA6D-3A1D-B528-1EB72BACF22F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E894285C-E614-E6B0-030C-CE39A6B62F5C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70EA348F-2E3A-DE20-3380-D46376F1575A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07AFE0B-5CCE-AE37-219F-702581F12CA1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255363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C9D3C-938E-D162-EE77-8615BFAF35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B905D1B8-C61C-A252-75B3-7D79286F80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E3FC0CC-8C25-D0A6-170A-B4A6762F8594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another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E3F4C5C-0E31-208C-0B59-7E8CA09CB0D6}"/>
              </a:ext>
            </a:extLst>
          </p:cNvPr>
          <p:cNvSpPr txBox="1">
            <a:spLocks/>
          </p:cNvSpPr>
          <p:nvPr/>
        </p:nvSpPr>
        <p:spPr>
          <a:xfrm>
            <a:off x="2350143" y="1289911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 beeped.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16B8281-5EE0-4DC1-9878-7F36C1F5716D}"/>
              </a:ext>
            </a:extLst>
          </p:cNvPr>
          <p:cNvSpPr txBox="1">
            <a:spLocks/>
          </p:cNvSpPr>
          <p:nvPr/>
        </p:nvSpPr>
        <p:spPr>
          <a:xfrm>
            <a:off x="549179" y="2451415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146ACFF-1853-8015-3F4D-309F50FC56F9}"/>
              </a:ext>
            </a:extLst>
          </p:cNvPr>
          <p:cNvSpPr txBox="1">
            <a:spLocks/>
          </p:cNvSpPr>
          <p:nvPr/>
        </p:nvSpPr>
        <p:spPr>
          <a:xfrm>
            <a:off x="508318" y="2425150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“robot”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BFC16A31-64F0-859D-3480-52C50EA3CD65}"/>
              </a:ext>
            </a:extLst>
          </p:cNvPr>
          <p:cNvCxnSpPr>
            <a:cxnSpLocks/>
          </p:cNvCxnSpPr>
          <p:nvPr/>
        </p:nvCxnSpPr>
        <p:spPr>
          <a:xfrm flipV="1">
            <a:off x="4648200" y="1802573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6AFD966C-170F-C437-2A02-7EF065DD3E4D}"/>
              </a:ext>
            </a:extLst>
          </p:cNvPr>
          <p:cNvSpPr txBox="1">
            <a:spLocks/>
          </p:cNvSpPr>
          <p:nvPr/>
        </p:nvSpPr>
        <p:spPr>
          <a:xfrm>
            <a:off x="8132453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8A1F6283-A4F1-745F-5D56-BFAED20D12C5}"/>
              </a:ext>
            </a:extLst>
          </p:cNvPr>
          <p:cNvSpPr txBox="1">
            <a:spLocks/>
          </p:cNvSpPr>
          <p:nvPr/>
        </p:nvSpPr>
        <p:spPr>
          <a:xfrm>
            <a:off x="8126307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“beeped”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8FE324CD-28EB-C852-824E-E1211A5FA270}"/>
              </a:ext>
            </a:extLst>
          </p:cNvPr>
          <p:cNvCxnSpPr>
            <a:cxnSpLocks/>
          </p:cNvCxnSpPr>
          <p:nvPr/>
        </p:nvCxnSpPr>
        <p:spPr>
          <a:xfrm flipH="1" flipV="1">
            <a:off x="7105650" y="1802573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B53CCD4A-7174-157C-82D9-743D12811D45}"/>
              </a:ext>
            </a:extLst>
          </p:cNvPr>
          <p:cNvSpPr txBox="1">
            <a:spLocks/>
          </p:cNvSpPr>
          <p:nvPr/>
        </p:nvSpPr>
        <p:spPr>
          <a:xfrm>
            <a:off x="403171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B131602-3061-8F9D-AAF8-35755F8ECC1A}"/>
              </a:ext>
            </a:extLst>
          </p:cNvPr>
          <p:cNvSpPr txBox="1">
            <a:spLocks/>
          </p:cNvSpPr>
          <p:nvPr/>
        </p:nvSpPr>
        <p:spPr>
          <a:xfrm>
            <a:off x="403170" y="497485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Yes. It’s a complete thought.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4701E1-D4AA-6028-F36E-E4B67F98D73A}"/>
              </a:ext>
            </a:extLst>
          </p:cNvPr>
          <p:cNvSpPr txBox="1">
            <a:spLocks/>
          </p:cNvSpPr>
          <p:nvPr/>
        </p:nvSpPr>
        <p:spPr>
          <a:xfrm>
            <a:off x="403169" y="580021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395B57-2192-F562-F39F-F73D98EB02E4}"/>
              </a:ext>
            </a:extLst>
          </p:cNvPr>
          <p:cNvSpPr txBox="1">
            <a:spLocks/>
          </p:cNvSpPr>
          <p:nvPr/>
        </p:nvSpPr>
        <p:spPr>
          <a:xfrm>
            <a:off x="403170" y="414950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</p:spTree>
    <p:extLst>
      <p:ext uri="{BB962C8B-B14F-4D97-AF65-F5344CB8AC3E}">
        <p14:creationId xmlns:p14="http://schemas.microsoft.com/office/powerpoint/2010/main" val="319255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" grpId="0" animBg="1"/>
      <p:bldP spid="8" grpId="0" animBg="1"/>
      <p:bldP spid="9" grpId="0" animBg="1"/>
      <p:bldP spid="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372E63-C9AA-244F-B7DD-1A8D754FF0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AEFADCCA-FA31-D6FE-FB19-EF0427EE46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550F6F31-2EA6-5515-BE06-B5E2EB5ABA2B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AD7764E-C0E5-ED8B-4696-7D26BAFD92F5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082A399E-080D-3C84-D656-763212CB25D3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AD161D3-F748-7D55-C1F0-C057356B6FC4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B2D26C0C-EA6B-87CC-B07B-5672032CE083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03BE72B-8BFE-49D7-9465-A977DB14D066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CB4E6C5-183C-FA3E-82E5-9F06233DC1E3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C73A841F-1ADA-945B-6B5D-32DF28BC4BA0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29CACB54-5A13-202F-789A-480D2CC7C906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73AA765-9EEB-4316-BE94-0F68EB38E9A1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377005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102493" y="1298974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Because Emile is awesome.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DBBECB6-9A15-3987-62E0-61D2DB4BF4D1}"/>
              </a:ext>
            </a:extLst>
          </p:cNvPr>
          <p:cNvSpPr txBox="1">
            <a:spLocks/>
          </p:cNvSpPr>
          <p:nvPr/>
        </p:nvSpPr>
        <p:spPr>
          <a:xfrm>
            <a:off x="444032" y="2445897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FCC3113-F099-8649-B80F-55A43AA81929}"/>
              </a:ext>
            </a:extLst>
          </p:cNvPr>
          <p:cNvSpPr txBox="1">
            <a:spLocks/>
          </p:cNvSpPr>
          <p:nvPr/>
        </p:nvSpPr>
        <p:spPr>
          <a:xfrm>
            <a:off x="403171" y="2419632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“Emile”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585D3E5-B12C-146F-2A08-6CF605A4C731}"/>
              </a:ext>
            </a:extLst>
          </p:cNvPr>
          <p:cNvCxnSpPr>
            <a:cxnSpLocks/>
          </p:cNvCxnSpPr>
          <p:nvPr/>
        </p:nvCxnSpPr>
        <p:spPr>
          <a:xfrm flipV="1">
            <a:off x="4400550" y="1811636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B21A08BC-23EE-9E79-CB7D-5E89C4C39434}"/>
              </a:ext>
            </a:extLst>
          </p:cNvPr>
          <p:cNvSpPr txBox="1">
            <a:spLocks/>
          </p:cNvSpPr>
          <p:nvPr/>
        </p:nvSpPr>
        <p:spPr>
          <a:xfrm>
            <a:off x="7884803" y="2436706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C4F435A-89B8-D6F9-E665-4B4E229A84BF}"/>
              </a:ext>
            </a:extLst>
          </p:cNvPr>
          <p:cNvSpPr txBox="1">
            <a:spLocks/>
          </p:cNvSpPr>
          <p:nvPr/>
        </p:nvSpPr>
        <p:spPr>
          <a:xfrm>
            <a:off x="7878657" y="2436706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“is”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8F55A13-EE4C-3000-2770-BBB176702476}"/>
              </a:ext>
            </a:extLst>
          </p:cNvPr>
          <p:cNvCxnSpPr>
            <a:cxnSpLocks/>
          </p:cNvCxnSpPr>
          <p:nvPr/>
        </p:nvCxnSpPr>
        <p:spPr>
          <a:xfrm flipH="1" flipV="1">
            <a:off x="6858000" y="1811636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itle 1">
            <a:extLst>
              <a:ext uri="{FF2B5EF4-FFF2-40B4-BE49-F238E27FC236}">
                <a16:creationId xmlns:a16="http://schemas.microsoft.com/office/drawing/2014/main" id="{5064939B-09EB-FC56-7AEB-DBD635CC5597}"/>
              </a:ext>
            </a:extLst>
          </p:cNvPr>
          <p:cNvSpPr txBox="1">
            <a:spLocks/>
          </p:cNvSpPr>
          <p:nvPr/>
        </p:nvSpPr>
        <p:spPr>
          <a:xfrm>
            <a:off x="403171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985B5BE-8919-8B65-97D6-1EF98CFCD9D3}"/>
              </a:ext>
            </a:extLst>
          </p:cNvPr>
          <p:cNvSpPr txBox="1">
            <a:spLocks/>
          </p:cNvSpPr>
          <p:nvPr/>
        </p:nvSpPr>
        <p:spPr>
          <a:xfrm>
            <a:off x="403169" y="496058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No. It’s </a:t>
            </a:r>
            <a:r>
              <a:rPr lang="en-GB" sz="4000" b="1" i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complete thought because some information is missing.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2FF2D1EE-F1AD-E597-C4E0-A9417319694B}"/>
              </a:ext>
            </a:extLst>
          </p:cNvPr>
          <p:cNvSpPr txBox="1">
            <a:spLocks/>
          </p:cNvSpPr>
          <p:nvPr/>
        </p:nvSpPr>
        <p:spPr>
          <a:xfrm>
            <a:off x="403168" y="577166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B169756-BBDB-CAA4-48BD-E0A2A4586E79}"/>
              </a:ext>
            </a:extLst>
          </p:cNvPr>
          <p:cNvSpPr txBox="1">
            <a:spLocks/>
          </p:cNvSpPr>
          <p:nvPr/>
        </p:nvSpPr>
        <p:spPr>
          <a:xfrm>
            <a:off x="403170" y="414950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</p:spTree>
    <p:extLst>
      <p:ext uri="{BB962C8B-B14F-4D97-AF65-F5344CB8AC3E}">
        <p14:creationId xmlns:p14="http://schemas.microsoft.com/office/powerpoint/2010/main" val="486732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3" grpId="0" animBg="1"/>
      <p:bldP spid="26" grpId="0" animBg="1"/>
      <p:bldP spid="27" grpId="0" animBg="1"/>
      <p:bldP spid="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314EF7-57D5-E13F-5062-33B38445FE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D42FCC65-A2AD-B840-B476-FFFF85C90A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657A3936-D6D5-9F96-22BF-4802AD3089FD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12C70C1-C2A1-D918-4F22-A75ECC181133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ACB20224-B1E3-AE84-59E9-6523CC4BB827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6A2EB7C-6938-46D7-3602-BC4F9112A299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B47B730C-E069-2D44-7072-5FA4E3184CD1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B70D4A-6F36-FAA7-D8FD-19CCACFF98DA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FF1B0E7-51CF-CFA0-CA69-B8B545688058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4DDD5601-F92A-11B8-15D1-F867AA520F12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2D651894-9631-3C5F-4228-598E98EF6CB8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37E682-6B54-163B-5C74-CB0834BAB739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4113101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 descr="Background pattern&#10;&#10;Description automatically generated">
            <a:extLst>
              <a:ext uri="{FF2B5EF4-FFF2-40B4-BE49-F238E27FC236}">
                <a16:creationId xmlns:a16="http://schemas.microsoft.com/office/drawing/2014/main" id="{C8457934-500C-F72E-49DB-8C9F74CB5B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232417"/>
            <a:ext cx="10283535" cy="1101864"/>
          </a:xfrm>
          <a:prstGeom prst="roundRect">
            <a:avLst>
              <a:gd name="adj" fmla="val 1276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you join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 main clauses, 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make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compound sentence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1068758" y="3137865"/>
            <a:ext cx="10283534" cy="1040701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you join a main clause and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subordinate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make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complex sentence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489605" y="1604068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6575300" y="1604068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F419ABF-DA52-9960-0C66-8933EE86BFCF}"/>
              </a:ext>
            </a:extLst>
          </p:cNvPr>
          <p:cNvSpPr txBox="1">
            <a:spLocks/>
          </p:cNvSpPr>
          <p:nvPr/>
        </p:nvSpPr>
        <p:spPr>
          <a:xfrm>
            <a:off x="9530164" y="1604068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Compound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2723758" y="1796718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Plus Sign 11">
            <a:extLst>
              <a:ext uri="{FF2B5EF4-FFF2-40B4-BE49-F238E27FC236}">
                <a16:creationId xmlns:a16="http://schemas.microsoft.com/office/drawing/2014/main" id="{BC312DFB-DFDA-C219-0BA9-D37FA565756E}"/>
              </a:ext>
            </a:extLst>
          </p:cNvPr>
          <p:cNvSpPr/>
          <p:nvPr/>
        </p:nvSpPr>
        <p:spPr>
          <a:xfrm>
            <a:off x="5854588" y="1796718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DF0C3E88-667B-A437-5AD5-9D0E3A13DBA0}"/>
              </a:ext>
            </a:extLst>
          </p:cNvPr>
          <p:cNvSpPr/>
          <p:nvPr/>
        </p:nvSpPr>
        <p:spPr>
          <a:xfrm>
            <a:off x="8884993" y="1796718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AE6C12B-C083-E771-0BEE-6B05A91094D8}"/>
              </a:ext>
            </a:extLst>
          </p:cNvPr>
          <p:cNvSpPr txBox="1">
            <a:spLocks/>
          </p:cNvSpPr>
          <p:nvPr/>
        </p:nvSpPr>
        <p:spPr>
          <a:xfrm>
            <a:off x="1221713" y="4535868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F1E6883-5029-93CB-0212-9DFEEED2CCAE}"/>
              </a:ext>
            </a:extLst>
          </p:cNvPr>
          <p:cNvSpPr txBox="1">
            <a:spLocks/>
          </p:cNvSpPr>
          <p:nvPr/>
        </p:nvSpPr>
        <p:spPr>
          <a:xfrm>
            <a:off x="4695680" y="4535868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6E4652C-CE4D-5A58-F0DB-153CD954AC58}"/>
              </a:ext>
            </a:extLst>
          </p:cNvPr>
          <p:cNvSpPr txBox="1">
            <a:spLocks/>
          </p:cNvSpPr>
          <p:nvPr/>
        </p:nvSpPr>
        <p:spPr>
          <a:xfrm>
            <a:off x="8800615" y="4503083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6" name="Plus Sign 15">
            <a:extLst>
              <a:ext uri="{FF2B5EF4-FFF2-40B4-BE49-F238E27FC236}">
                <a16:creationId xmlns:a16="http://schemas.microsoft.com/office/drawing/2014/main" id="{EBA040C4-13B9-608D-77D8-C05AFC6DA03A}"/>
              </a:ext>
            </a:extLst>
          </p:cNvPr>
          <p:cNvSpPr/>
          <p:nvPr/>
        </p:nvSpPr>
        <p:spPr>
          <a:xfrm>
            <a:off x="3703539" y="4650616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Equals 17">
            <a:extLst>
              <a:ext uri="{FF2B5EF4-FFF2-40B4-BE49-F238E27FC236}">
                <a16:creationId xmlns:a16="http://schemas.microsoft.com/office/drawing/2014/main" id="{EDB3AB55-5ECB-BE4F-403E-CA7F2081F7F5}"/>
              </a:ext>
            </a:extLst>
          </p:cNvPr>
          <p:cNvSpPr/>
          <p:nvPr/>
        </p:nvSpPr>
        <p:spPr>
          <a:xfrm>
            <a:off x="7585815" y="4693676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D60C16C9-DD2E-915E-0916-1FD5BF631B1A}"/>
              </a:ext>
            </a:extLst>
          </p:cNvPr>
          <p:cNvSpPr txBox="1">
            <a:spLocks/>
          </p:cNvSpPr>
          <p:nvPr/>
        </p:nvSpPr>
        <p:spPr>
          <a:xfrm>
            <a:off x="3472685" y="1604068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9A29C6D-DF20-AF10-E3EA-45DDB46C429B}"/>
              </a:ext>
            </a:extLst>
          </p:cNvPr>
          <p:cNvSpPr txBox="1">
            <a:spLocks/>
          </p:cNvSpPr>
          <p:nvPr/>
        </p:nvSpPr>
        <p:spPr>
          <a:xfrm>
            <a:off x="1221713" y="5671127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240F772-D117-4C64-7A45-5D0E701EE2A3}"/>
              </a:ext>
            </a:extLst>
          </p:cNvPr>
          <p:cNvSpPr txBox="1">
            <a:spLocks/>
          </p:cNvSpPr>
          <p:nvPr/>
        </p:nvSpPr>
        <p:spPr>
          <a:xfrm>
            <a:off x="5874718" y="5701610"/>
            <a:ext cx="1909931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Plus Sign 16">
            <a:extLst>
              <a:ext uri="{FF2B5EF4-FFF2-40B4-BE49-F238E27FC236}">
                <a16:creationId xmlns:a16="http://schemas.microsoft.com/office/drawing/2014/main" id="{54EAEB14-CFD3-275B-2162-B42261106262}"/>
              </a:ext>
            </a:extLst>
          </p:cNvPr>
          <p:cNvSpPr/>
          <p:nvPr/>
        </p:nvSpPr>
        <p:spPr>
          <a:xfrm>
            <a:off x="5099872" y="5865452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Equals 18">
            <a:extLst>
              <a:ext uri="{FF2B5EF4-FFF2-40B4-BE49-F238E27FC236}">
                <a16:creationId xmlns:a16="http://schemas.microsoft.com/office/drawing/2014/main" id="{E4CEA7AE-E8C5-BCDA-7303-DB687ECB9A95}"/>
              </a:ext>
            </a:extLst>
          </p:cNvPr>
          <p:cNvSpPr/>
          <p:nvPr/>
        </p:nvSpPr>
        <p:spPr>
          <a:xfrm>
            <a:off x="7963792" y="5871134"/>
            <a:ext cx="501785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CCBD77B-87A1-2B66-93DC-D0EDB828CB71}"/>
              </a:ext>
            </a:extLst>
          </p:cNvPr>
          <p:cNvSpPr txBox="1">
            <a:spLocks/>
          </p:cNvSpPr>
          <p:nvPr/>
        </p:nvSpPr>
        <p:spPr>
          <a:xfrm>
            <a:off x="8817430" y="5680541"/>
            <a:ext cx="2151350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21" name="Plus Sign 20">
            <a:extLst>
              <a:ext uri="{FF2B5EF4-FFF2-40B4-BE49-F238E27FC236}">
                <a16:creationId xmlns:a16="http://schemas.microsoft.com/office/drawing/2014/main" id="{C9F66D6E-F928-1BDE-B6AB-0B48BFC688A2}"/>
              </a:ext>
            </a:extLst>
          </p:cNvPr>
          <p:cNvSpPr/>
          <p:nvPr/>
        </p:nvSpPr>
        <p:spPr>
          <a:xfrm>
            <a:off x="3431705" y="5838575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5B1A12D-25E8-E0DC-D011-81AFBC7BE97E}"/>
              </a:ext>
            </a:extLst>
          </p:cNvPr>
          <p:cNvSpPr txBox="1"/>
          <p:nvPr/>
        </p:nvSpPr>
        <p:spPr>
          <a:xfrm>
            <a:off x="4128256" y="5701610"/>
            <a:ext cx="858949" cy="911364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sz="1600" dirty="0"/>
              <a:t>   </a:t>
            </a:r>
            <a:r>
              <a:rPr lang="en-GB" sz="4800" dirty="0">
                <a:solidFill>
                  <a:schemeClr val="bg1"/>
                </a:solidFill>
              </a:rPr>
              <a:t>,</a:t>
            </a:r>
            <a:endParaRPr lang="en-GB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169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9" grpId="0" animBg="1"/>
      <p:bldP spid="11" grpId="0" animBg="1"/>
      <p:bldP spid="12" grpId="0" animBg="1"/>
      <p:bldP spid="13" grpId="0" animBg="1"/>
      <p:bldP spid="3" grpId="0" animBg="1"/>
      <p:bldP spid="14" grpId="0" animBg="1"/>
      <p:bldP spid="15" grpId="0" animBg="1"/>
      <p:bldP spid="16" grpId="0" animBg="1"/>
      <p:bldP spid="18" grpId="0" animBg="1"/>
      <p:bldP spid="25" grpId="0" animBg="1"/>
      <p:bldP spid="5" grpId="0" animBg="1"/>
      <p:bldP spid="8" grpId="0" animBg="1"/>
      <p:bldP spid="17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After dinner, we walked slowly through the park.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 one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is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can plays the guitar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 descr="Background pattern&#10;&#10;Description automatically generated">
            <a:extLst>
              <a:ext uri="{FF2B5EF4-FFF2-40B4-BE49-F238E27FC236}">
                <a16:creationId xmlns:a16="http://schemas.microsoft.com/office/drawing/2014/main" id="{8BE261FD-FF5E-F45F-EF3C-30E12824AE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232417"/>
            <a:ext cx="10283535" cy="969878"/>
          </a:xfrm>
          <a:prstGeom prst="roundRect">
            <a:avLst>
              <a:gd name="adj" fmla="val 1276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fill in the gaps?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471213" y="150554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6556908" y="150554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F419ABF-DA52-9960-0C66-8933EE86BFCF}"/>
              </a:ext>
            </a:extLst>
          </p:cNvPr>
          <p:cNvSpPr txBox="1">
            <a:spLocks/>
          </p:cNvSpPr>
          <p:nvPr/>
        </p:nvSpPr>
        <p:spPr>
          <a:xfrm>
            <a:off x="9511772" y="150554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Compound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2705366" y="1698190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Plus Sign 11">
            <a:extLst>
              <a:ext uri="{FF2B5EF4-FFF2-40B4-BE49-F238E27FC236}">
                <a16:creationId xmlns:a16="http://schemas.microsoft.com/office/drawing/2014/main" id="{BC312DFB-DFDA-C219-0BA9-D37FA565756E}"/>
              </a:ext>
            </a:extLst>
          </p:cNvPr>
          <p:cNvSpPr/>
          <p:nvPr/>
        </p:nvSpPr>
        <p:spPr>
          <a:xfrm>
            <a:off x="5836196" y="1698190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DF0C3E88-667B-A437-5AD5-9D0E3A13DBA0}"/>
              </a:ext>
            </a:extLst>
          </p:cNvPr>
          <p:cNvSpPr/>
          <p:nvPr/>
        </p:nvSpPr>
        <p:spPr>
          <a:xfrm>
            <a:off x="8866601" y="1698190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D60C16C9-DD2E-915E-0916-1FD5BF631B1A}"/>
              </a:ext>
            </a:extLst>
          </p:cNvPr>
          <p:cNvSpPr txBox="1">
            <a:spLocks/>
          </p:cNvSpPr>
          <p:nvPr/>
        </p:nvSpPr>
        <p:spPr>
          <a:xfrm>
            <a:off x="3454293" y="1505540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479A93D-7A38-9504-7B27-FC2EC356A66B}"/>
              </a:ext>
            </a:extLst>
          </p:cNvPr>
          <p:cNvSpPr txBox="1">
            <a:spLocks/>
          </p:cNvSpPr>
          <p:nvPr/>
        </p:nvSpPr>
        <p:spPr>
          <a:xfrm>
            <a:off x="2755770" y="268829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763B0B7-B5A7-3BCA-3260-693382793598}"/>
              </a:ext>
            </a:extLst>
          </p:cNvPr>
          <p:cNvSpPr txBox="1">
            <a:spLocks/>
          </p:cNvSpPr>
          <p:nvPr/>
        </p:nvSpPr>
        <p:spPr>
          <a:xfrm>
            <a:off x="5778192" y="268829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0AB512F-8B98-EE4A-172E-C4E48C4FF592}"/>
              </a:ext>
            </a:extLst>
          </p:cNvPr>
          <p:cNvSpPr txBox="1">
            <a:spLocks/>
          </p:cNvSpPr>
          <p:nvPr/>
        </p:nvSpPr>
        <p:spPr>
          <a:xfrm>
            <a:off x="9511772" y="265909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20" name="Plus Sign 19">
            <a:extLst>
              <a:ext uri="{FF2B5EF4-FFF2-40B4-BE49-F238E27FC236}">
                <a16:creationId xmlns:a16="http://schemas.microsoft.com/office/drawing/2014/main" id="{05343527-21B1-2EF1-0C8C-BAF2B2A691F0}"/>
              </a:ext>
            </a:extLst>
          </p:cNvPr>
          <p:cNvSpPr/>
          <p:nvPr/>
        </p:nvSpPr>
        <p:spPr>
          <a:xfrm>
            <a:off x="4989923" y="2880944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Equals 21">
            <a:extLst>
              <a:ext uri="{FF2B5EF4-FFF2-40B4-BE49-F238E27FC236}">
                <a16:creationId xmlns:a16="http://schemas.microsoft.com/office/drawing/2014/main" id="{7DAE6F95-58B8-C3FE-119A-35E9C1C2BAB0}"/>
              </a:ext>
            </a:extLst>
          </p:cNvPr>
          <p:cNvSpPr/>
          <p:nvPr/>
        </p:nvSpPr>
        <p:spPr>
          <a:xfrm>
            <a:off x="8866601" y="2851749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7909ED18-9EE9-48EF-3CD2-EDA456AB352B}"/>
              </a:ext>
            </a:extLst>
          </p:cNvPr>
          <p:cNvSpPr txBox="1">
            <a:spLocks/>
          </p:cNvSpPr>
          <p:nvPr/>
        </p:nvSpPr>
        <p:spPr>
          <a:xfrm>
            <a:off x="2755770" y="378297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7E6C95DE-50BB-0E33-D06B-3609551C5026}"/>
              </a:ext>
            </a:extLst>
          </p:cNvPr>
          <p:cNvSpPr txBox="1">
            <a:spLocks/>
          </p:cNvSpPr>
          <p:nvPr/>
        </p:nvSpPr>
        <p:spPr>
          <a:xfrm>
            <a:off x="5726061" y="379808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4A8ABCD1-65E8-0A0E-69B4-12ECC1B3F556}"/>
              </a:ext>
            </a:extLst>
          </p:cNvPr>
          <p:cNvSpPr txBox="1">
            <a:spLocks/>
          </p:cNvSpPr>
          <p:nvPr/>
        </p:nvSpPr>
        <p:spPr>
          <a:xfrm>
            <a:off x="9511772" y="375378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8" name="Plus Sign 27">
            <a:extLst>
              <a:ext uri="{FF2B5EF4-FFF2-40B4-BE49-F238E27FC236}">
                <a16:creationId xmlns:a16="http://schemas.microsoft.com/office/drawing/2014/main" id="{E18A906B-2A47-C149-1EEE-0CBB8CD5E852}"/>
              </a:ext>
            </a:extLst>
          </p:cNvPr>
          <p:cNvSpPr/>
          <p:nvPr/>
        </p:nvSpPr>
        <p:spPr>
          <a:xfrm>
            <a:off x="4989923" y="3975629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Equals 30">
            <a:extLst>
              <a:ext uri="{FF2B5EF4-FFF2-40B4-BE49-F238E27FC236}">
                <a16:creationId xmlns:a16="http://schemas.microsoft.com/office/drawing/2014/main" id="{0CDFD299-0844-A987-DB98-D0A07E2177BB}"/>
              </a:ext>
            </a:extLst>
          </p:cNvPr>
          <p:cNvSpPr/>
          <p:nvPr/>
        </p:nvSpPr>
        <p:spPr>
          <a:xfrm>
            <a:off x="8866601" y="3946434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A3C705FF-F45E-D494-5BA1-24B6EA140649}"/>
              </a:ext>
            </a:extLst>
          </p:cNvPr>
          <p:cNvSpPr txBox="1">
            <a:spLocks/>
          </p:cNvSpPr>
          <p:nvPr/>
        </p:nvSpPr>
        <p:spPr>
          <a:xfrm>
            <a:off x="1837915" y="4909372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95DDBC0B-1E93-26AF-F282-284E7ED66452}"/>
              </a:ext>
            </a:extLst>
          </p:cNvPr>
          <p:cNvSpPr txBox="1">
            <a:spLocks/>
          </p:cNvSpPr>
          <p:nvPr/>
        </p:nvSpPr>
        <p:spPr>
          <a:xfrm>
            <a:off x="6490920" y="4939855"/>
            <a:ext cx="1909931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A84E892C-8D1C-6B24-155E-69D75F898E9E}"/>
              </a:ext>
            </a:extLst>
          </p:cNvPr>
          <p:cNvSpPr txBox="1">
            <a:spLocks/>
          </p:cNvSpPr>
          <p:nvPr/>
        </p:nvSpPr>
        <p:spPr>
          <a:xfrm>
            <a:off x="9552621" y="495607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28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7" name="Plus Sign 36">
            <a:extLst>
              <a:ext uri="{FF2B5EF4-FFF2-40B4-BE49-F238E27FC236}">
                <a16:creationId xmlns:a16="http://schemas.microsoft.com/office/drawing/2014/main" id="{782B7B91-352B-FC20-EF20-AA55EF248761}"/>
              </a:ext>
            </a:extLst>
          </p:cNvPr>
          <p:cNvSpPr/>
          <p:nvPr/>
        </p:nvSpPr>
        <p:spPr>
          <a:xfrm>
            <a:off x="5716074" y="5103697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Equals 37">
            <a:extLst>
              <a:ext uri="{FF2B5EF4-FFF2-40B4-BE49-F238E27FC236}">
                <a16:creationId xmlns:a16="http://schemas.microsoft.com/office/drawing/2014/main" id="{23C5786E-52DF-4855-7A5A-CF30D59B5EB8}"/>
              </a:ext>
            </a:extLst>
          </p:cNvPr>
          <p:cNvSpPr/>
          <p:nvPr/>
        </p:nvSpPr>
        <p:spPr>
          <a:xfrm>
            <a:off x="8868804" y="5123603"/>
            <a:ext cx="501785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A0F7901A-E263-0669-451D-C456939EBAC1}"/>
              </a:ext>
            </a:extLst>
          </p:cNvPr>
          <p:cNvSpPr txBox="1">
            <a:spLocks/>
          </p:cNvSpPr>
          <p:nvPr/>
        </p:nvSpPr>
        <p:spPr>
          <a:xfrm>
            <a:off x="6566462" y="1508638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852DF0AD-8A3C-E464-2AA9-4345F1AF0350}"/>
              </a:ext>
            </a:extLst>
          </p:cNvPr>
          <p:cNvSpPr txBox="1">
            <a:spLocks/>
          </p:cNvSpPr>
          <p:nvPr/>
        </p:nvSpPr>
        <p:spPr>
          <a:xfrm>
            <a:off x="5751485" y="268829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F5F868FC-4985-1058-BD4A-E6040B645DE7}"/>
              </a:ext>
            </a:extLst>
          </p:cNvPr>
          <p:cNvSpPr txBox="1">
            <a:spLocks/>
          </p:cNvSpPr>
          <p:nvPr/>
        </p:nvSpPr>
        <p:spPr>
          <a:xfrm>
            <a:off x="9552622" y="375378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FAC6D8D5-1B1E-555B-E24C-22E7A473C6A1}"/>
              </a:ext>
            </a:extLst>
          </p:cNvPr>
          <p:cNvSpPr txBox="1">
            <a:spLocks/>
          </p:cNvSpPr>
          <p:nvPr/>
        </p:nvSpPr>
        <p:spPr>
          <a:xfrm>
            <a:off x="9552622" y="4915951"/>
            <a:ext cx="2151350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3" name="Plus Sign 2">
            <a:extLst>
              <a:ext uri="{FF2B5EF4-FFF2-40B4-BE49-F238E27FC236}">
                <a16:creationId xmlns:a16="http://schemas.microsoft.com/office/drawing/2014/main" id="{1C42D108-6D5E-9D23-9CC6-A57F6835801B}"/>
              </a:ext>
            </a:extLst>
          </p:cNvPr>
          <p:cNvSpPr/>
          <p:nvPr/>
        </p:nvSpPr>
        <p:spPr>
          <a:xfrm>
            <a:off x="4047907" y="5076820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DB52B2-E1C3-B0D6-ECD0-EB48566FCFCD}"/>
              </a:ext>
            </a:extLst>
          </p:cNvPr>
          <p:cNvSpPr txBox="1"/>
          <p:nvPr/>
        </p:nvSpPr>
        <p:spPr>
          <a:xfrm>
            <a:off x="4744458" y="4939855"/>
            <a:ext cx="858949" cy="911364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sz="1600" dirty="0"/>
              <a:t>   </a:t>
            </a:r>
            <a:r>
              <a:rPr lang="en-GB" sz="4800" dirty="0">
                <a:solidFill>
                  <a:schemeClr val="bg1"/>
                </a:solidFill>
              </a:rPr>
              <a:t>,</a:t>
            </a:r>
            <a:endParaRPr lang="en-GB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3257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  <p:bldP spid="11" grpId="0" animBg="1"/>
      <p:bldP spid="12" grpId="0" animBg="1"/>
      <p:bldP spid="13" grpId="0" animBg="1"/>
      <p:bldP spid="25" grpId="0" animBg="1"/>
      <p:bldP spid="5" grpId="0" animBg="1"/>
      <p:bldP spid="10" grpId="0" animBg="1"/>
      <p:bldP spid="19" grpId="0" animBg="1"/>
      <p:bldP spid="20" grpId="0" animBg="1"/>
      <p:bldP spid="22" grpId="0" animBg="1"/>
      <p:bldP spid="24" grpId="0" animBg="1"/>
      <p:bldP spid="26" grpId="0" animBg="1"/>
      <p:bldP spid="27" grpId="0" animBg="1"/>
      <p:bldP spid="28" grpId="0" animBg="1"/>
      <p:bldP spid="31" grpId="0" animBg="1"/>
      <p:bldP spid="33" grpId="0" animBg="1"/>
      <p:bldP spid="34" grpId="0" animBg="1"/>
      <p:bldP spid="35" grpId="0" animBg="1"/>
      <p:bldP spid="37" grpId="0" animBg="1"/>
      <p:bldP spid="38" grpId="0" animBg="1"/>
      <p:bldP spid="42" grpId="0" animBg="1"/>
      <p:bldP spid="43" grpId="0" animBg="1"/>
      <p:bldP spid="45" grpId="0" animBg="1"/>
      <p:bldP spid="47" grpId="0" animBg="1"/>
      <p:bldP spid="3" grpId="0" animBg="1"/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EF9997-6C70-FA75-3E84-F97B3C3FD3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73420A55-5DE4-2D35-CB7B-FD03EE6CD3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82B3D4B-AFD3-13D0-4402-104A3EE2FC8D}"/>
              </a:ext>
            </a:extLst>
          </p:cNvPr>
          <p:cNvSpPr txBox="1">
            <a:spLocks/>
          </p:cNvSpPr>
          <p:nvPr/>
        </p:nvSpPr>
        <p:spPr>
          <a:xfrm>
            <a:off x="455522" y="507749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Can anyone guess what a </a:t>
            </a:r>
            <a:r>
              <a:rPr lang="en-GB" u="sng" dirty="0">
                <a:solidFill>
                  <a:schemeClr val="bg1"/>
                </a:solidFill>
              </a:rPr>
              <a:t>multi-clause sentence</a:t>
            </a:r>
            <a:r>
              <a:rPr lang="en-GB" dirty="0">
                <a:solidFill>
                  <a:schemeClr val="bg1"/>
                </a:solidFill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1A2C835-E101-E5F8-16A5-B9BB24F227AC}"/>
              </a:ext>
            </a:extLst>
          </p:cNvPr>
          <p:cNvSpPr txBox="1">
            <a:spLocks/>
          </p:cNvSpPr>
          <p:nvPr/>
        </p:nvSpPr>
        <p:spPr>
          <a:xfrm>
            <a:off x="1202427" y="1385579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2800" u="sng" dirty="0">
                <a:solidFill>
                  <a:schemeClr val="bg1"/>
                </a:solidFill>
              </a:rPr>
              <a:t>multi-clause sentence</a:t>
            </a:r>
            <a:r>
              <a:rPr lang="en-GB" sz="2800" dirty="0">
                <a:solidFill>
                  <a:schemeClr val="bg1"/>
                </a:solidFill>
              </a:rPr>
              <a:t> is a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sentence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with more than one clause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AC8CE97-876B-2F1A-07E7-CAC6BF529A7B}"/>
              </a:ext>
            </a:extLst>
          </p:cNvPr>
          <p:cNvSpPr txBox="1">
            <a:spLocks/>
          </p:cNvSpPr>
          <p:nvPr/>
        </p:nvSpPr>
        <p:spPr>
          <a:xfrm>
            <a:off x="523579" y="2356872"/>
            <a:ext cx="11144841" cy="419632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Which of these sentences is a 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multi-clause sentence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plays the violin.</a:t>
            </a: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raced through the maze, while the others hesitated, but he still missed the final turn. </a:t>
            </a: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jumped over the fence. </a:t>
            </a: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waited patiently.</a:t>
            </a: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5804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121A86-4E73-F758-F06C-3450E6B2D0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B7FBDE8B-5467-7771-3874-3F2138004B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949FC44-E894-789F-6F07-A00918AE77E8}"/>
              </a:ext>
            </a:extLst>
          </p:cNvPr>
          <p:cNvSpPr txBox="1">
            <a:spLocks/>
          </p:cNvSpPr>
          <p:nvPr/>
        </p:nvSpPr>
        <p:spPr>
          <a:xfrm>
            <a:off x="455522" y="507749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Can anyone guess what a </a:t>
            </a:r>
            <a:r>
              <a:rPr lang="en-GB" u="sng" dirty="0">
                <a:solidFill>
                  <a:schemeClr val="bg1"/>
                </a:solidFill>
              </a:rPr>
              <a:t>multi-clause sentence</a:t>
            </a:r>
            <a:r>
              <a:rPr lang="en-GB" dirty="0">
                <a:solidFill>
                  <a:schemeClr val="bg1"/>
                </a:solidFill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57DBAF9-219D-585B-DD90-13E7F1A80769}"/>
              </a:ext>
            </a:extLst>
          </p:cNvPr>
          <p:cNvSpPr txBox="1">
            <a:spLocks/>
          </p:cNvSpPr>
          <p:nvPr/>
        </p:nvSpPr>
        <p:spPr>
          <a:xfrm>
            <a:off x="1202427" y="1385579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2800" u="sng" dirty="0">
                <a:solidFill>
                  <a:schemeClr val="bg1"/>
                </a:solidFill>
              </a:rPr>
              <a:t>multi-clause sentence</a:t>
            </a:r>
            <a:r>
              <a:rPr lang="en-GB" sz="2800" dirty="0">
                <a:solidFill>
                  <a:schemeClr val="bg1"/>
                </a:solidFill>
              </a:rPr>
              <a:t> is a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sentence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with more than one clause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1D29D4E-2CD7-4C65-2D79-165804C7A6E8}"/>
              </a:ext>
            </a:extLst>
          </p:cNvPr>
          <p:cNvSpPr txBox="1">
            <a:spLocks/>
          </p:cNvSpPr>
          <p:nvPr/>
        </p:nvSpPr>
        <p:spPr>
          <a:xfrm>
            <a:off x="523579" y="2356872"/>
            <a:ext cx="11144841" cy="419632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Which of these sentences is a 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multi-clause sentence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plays the violin.</a:t>
            </a: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sz="2800" i="1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raced through the maze, while the others </a:t>
            </a:r>
            <a:br>
              <a:rPr lang="en-GB" sz="2800" i="1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800" i="1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hesitated, but he still missed the final turn. </a:t>
            </a: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jumped over the fence. </a:t>
            </a: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waited patiently.</a:t>
            </a: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794348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40A582-4F1B-B2FD-3C8E-7CD2A353D2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23CB08BE-2D3B-993A-EE0A-9CB064E470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9AE3374-AC55-1746-09FA-FB47C48B0DDB}"/>
              </a:ext>
            </a:extLst>
          </p:cNvPr>
          <p:cNvSpPr txBox="1">
            <a:spLocks/>
          </p:cNvSpPr>
          <p:nvPr/>
        </p:nvSpPr>
        <p:spPr>
          <a:xfrm>
            <a:off x="455522" y="507749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Can anyone guess what a </a:t>
            </a:r>
            <a:r>
              <a:rPr lang="en-GB" u="sng" dirty="0">
                <a:solidFill>
                  <a:schemeClr val="bg1"/>
                </a:solidFill>
              </a:rPr>
              <a:t>multi-clause sentence</a:t>
            </a:r>
            <a:r>
              <a:rPr lang="en-GB" dirty="0">
                <a:solidFill>
                  <a:schemeClr val="bg1"/>
                </a:solidFill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3F417EC-8144-8867-0425-AC7EDE0540A2}"/>
              </a:ext>
            </a:extLst>
          </p:cNvPr>
          <p:cNvSpPr txBox="1">
            <a:spLocks/>
          </p:cNvSpPr>
          <p:nvPr/>
        </p:nvSpPr>
        <p:spPr>
          <a:xfrm>
            <a:off x="1202427" y="1385579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2800" u="sng" dirty="0">
                <a:solidFill>
                  <a:schemeClr val="bg1"/>
                </a:solidFill>
              </a:rPr>
              <a:t>multi-clause sentence</a:t>
            </a:r>
            <a:r>
              <a:rPr lang="en-GB" sz="2800" dirty="0">
                <a:solidFill>
                  <a:schemeClr val="bg1"/>
                </a:solidFill>
              </a:rPr>
              <a:t> is a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sentence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with more than one clause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5036781-2C93-BF4B-FEDC-E131ADCAEBB7}"/>
              </a:ext>
            </a:extLst>
          </p:cNvPr>
          <p:cNvSpPr txBox="1">
            <a:spLocks/>
          </p:cNvSpPr>
          <p:nvPr/>
        </p:nvSpPr>
        <p:spPr>
          <a:xfrm>
            <a:off x="523579" y="2356872"/>
            <a:ext cx="11144841" cy="419632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identify the clauses and where they are main or subordinate clauses? </a:t>
            </a:r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i="1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raced through the maze, while the others hesitated, but he still missed the final turn. </a:t>
            </a: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189248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FDEF04-A6F4-8065-739E-3FB871B0EE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7F9282E4-3682-988F-C9F3-50E14219C0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7E0A57A-F2D3-AC96-C798-7A951A813FF1}"/>
              </a:ext>
            </a:extLst>
          </p:cNvPr>
          <p:cNvSpPr txBox="1">
            <a:spLocks/>
          </p:cNvSpPr>
          <p:nvPr/>
        </p:nvSpPr>
        <p:spPr>
          <a:xfrm>
            <a:off x="455522" y="507749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Can anyone guess what a </a:t>
            </a:r>
            <a:r>
              <a:rPr lang="en-GB" u="sng" dirty="0">
                <a:solidFill>
                  <a:schemeClr val="bg1"/>
                </a:solidFill>
              </a:rPr>
              <a:t>multi-clause sentence</a:t>
            </a:r>
            <a:r>
              <a:rPr lang="en-GB" dirty="0">
                <a:solidFill>
                  <a:schemeClr val="bg1"/>
                </a:solidFill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D47841C-FD3D-A367-B1A0-09222008306D}"/>
              </a:ext>
            </a:extLst>
          </p:cNvPr>
          <p:cNvSpPr txBox="1">
            <a:spLocks/>
          </p:cNvSpPr>
          <p:nvPr/>
        </p:nvSpPr>
        <p:spPr>
          <a:xfrm>
            <a:off x="1202427" y="1385579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2800" u="sng" dirty="0">
                <a:solidFill>
                  <a:schemeClr val="bg1"/>
                </a:solidFill>
              </a:rPr>
              <a:t>multi-clause sentence</a:t>
            </a:r>
            <a:r>
              <a:rPr lang="en-GB" sz="2800" dirty="0">
                <a:solidFill>
                  <a:schemeClr val="bg1"/>
                </a:solidFill>
              </a:rPr>
              <a:t> is a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sentence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with more than one clause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1D6FFF5-A12D-1690-1D22-C38A8AADD642}"/>
              </a:ext>
            </a:extLst>
          </p:cNvPr>
          <p:cNvSpPr txBox="1">
            <a:spLocks/>
          </p:cNvSpPr>
          <p:nvPr/>
        </p:nvSpPr>
        <p:spPr>
          <a:xfrm>
            <a:off x="523579" y="2356872"/>
            <a:ext cx="11144841" cy="419632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identify the clauses and where they are main or subordinate clauses? </a:t>
            </a:r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rgbClr val="00FF0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i="1" dirty="0">
                <a:solidFill>
                  <a:srgbClr val="00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raced through the maze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,</a:t>
            </a:r>
            <a:r>
              <a:rPr lang="en-GB" sz="2800" i="1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while the others hesitated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,</a:t>
            </a:r>
            <a:r>
              <a:rPr lang="en-GB" sz="2800" i="1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2800" i="1" dirty="0">
                <a:solidFill>
                  <a:srgbClr val="00B0F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but he still missed the final turn</a:t>
            </a:r>
            <a:r>
              <a:rPr lang="en-GB" sz="2800" i="1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429B16-FB17-41AC-F399-D2C589B9BD9C}"/>
              </a:ext>
            </a:extLst>
          </p:cNvPr>
          <p:cNvSpPr txBox="1"/>
          <p:nvPr/>
        </p:nvSpPr>
        <p:spPr>
          <a:xfrm>
            <a:off x="2171700" y="3603038"/>
            <a:ext cx="1743075" cy="442674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rgbClr val="00FF00"/>
                </a:solidFill>
              </a:rPr>
              <a:t>Clause 1</a:t>
            </a:r>
            <a:endParaRPr lang="en-GB" dirty="0">
              <a:solidFill>
                <a:srgbClr val="00FF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83871E-9ADE-6337-EAEA-4C6B58DA375F}"/>
              </a:ext>
            </a:extLst>
          </p:cNvPr>
          <p:cNvSpPr txBox="1"/>
          <p:nvPr/>
        </p:nvSpPr>
        <p:spPr>
          <a:xfrm>
            <a:off x="7858125" y="3603038"/>
            <a:ext cx="1743075" cy="442674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rgbClr val="FFFF00"/>
                </a:solidFill>
              </a:rPr>
              <a:t>Clause 2</a:t>
            </a:r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EAFD5C-5E67-BFE4-839A-67A3CDEE87E7}"/>
              </a:ext>
            </a:extLst>
          </p:cNvPr>
          <p:cNvSpPr txBox="1"/>
          <p:nvPr/>
        </p:nvSpPr>
        <p:spPr>
          <a:xfrm>
            <a:off x="2171700" y="4796904"/>
            <a:ext cx="1743075" cy="442674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rgbClr val="00B0F0"/>
                </a:solidFill>
              </a:rPr>
              <a:t>Clause 3</a:t>
            </a:r>
            <a:endParaRPr lang="en-GB" dirty="0">
              <a:solidFill>
                <a:srgbClr val="00B0F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294E0D6-BB62-B442-8EA3-F813FACBB0ED}"/>
              </a:ext>
            </a:extLst>
          </p:cNvPr>
          <p:cNvSpPr txBox="1"/>
          <p:nvPr/>
        </p:nvSpPr>
        <p:spPr>
          <a:xfrm>
            <a:off x="2171700" y="3598363"/>
            <a:ext cx="1743075" cy="442674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rgbClr val="00FF00"/>
                </a:solidFill>
              </a:rPr>
              <a:t>Main Clause </a:t>
            </a:r>
            <a:endParaRPr lang="en-GB" dirty="0">
              <a:solidFill>
                <a:srgbClr val="00FF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29B9644-FEEA-B5E9-14BF-2CD94DDE71C8}"/>
              </a:ext>
            </a:extLst>
          </p:cNvPr>
          <p:cNvSpPr txBox="1"/>
          <p:nvPr/>
        </p:nvSpPr>
        <p:spPr>
          <a:xfrm>
            <a:off x="6572250" y="3598363"/>
            <a:ext cx="4302497" cy="442674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rgbClr val="FFFF00"/>
                </a:solidFill>
              </a:rPr>
              <a:t>Subordinate/Relative Clause</a:t>
            </a:r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D109A41-1039-8DA6-1710-69751FF8A280}"/>
              </a:ext>
            </a:extLst>
          </p:cNvPr>
          <p:cNvSpPr txBox="1"/>
          <p:nvPr/>
        </p:nvSpPr>
        <p:spPr>
          <a:xfrm>
            <a:off x="2171700" y="4796904"/>
            <a:ext cx="1743075" cy="442674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rgbClr val="00B0F0"/>
                </a:solidFill>
              </a:rPr>
              <a:t>Main Clause </a:t>
            </a:r>
            <a:endParaRPr lang="en-GB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509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8" grpId="0" animBg="1"/>
      <p:bldP spid="9" grpId="0" animBg="1"/>
      <p:bldP spid="10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98877" y="1682498"/>
            <a:ext cx="11840599" cy="5016932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3219190" y="197717"/>
            <a:ext cx="8720285" cy="13246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make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 sentences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each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3 clauses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from the below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(add in conjunctions where necessary)?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877" y="197717"/>
            <a:ext cx="3023467" cy="1385392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</a:t>
            </a:r>
            <a:r>
              <a:rPr lang="en-GB" sz="3200" b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CHALLENGE!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0919" y="-869443"/>
            <a:ext cx="1181175" cy="146452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2524" y="1750248"/>
            <a:ext cx="12337319" cy="4879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built a robot from recycled parts.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painted a mural on the school wall.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Scrambler solved the puzzle in record time.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forgot his notebook at home.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won the science fair.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Scrambler ran through the obstacle course.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stayed after school to help clean up.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shared her lunch with a friend.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Scrambler barked loudly.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and Aimee worked together.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because Emile wanted to impress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although Aimee was feeling tired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while Scrambler chased the ball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even though Emile didn’t study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since Aimee had extra paint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when Scrambler heard the whistle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after Emile finished his homework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before Aimee left for school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if Scrambler finds the hidden toy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unless Emile remembers the password</a:t>
            </a:r>
          </a:p>
        </p:txBody>
      </p:sp>
    </p:spTree>
    <p:extLst>
      <p:ext uri="{BB962C8B-B14F-4D97-AF65-F5344CB8AC3E}">
        <p14:creationId xmlns:p14="http://schemas.microsoft.com/office/powerpoint/2010/main" val="121479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2.59259E-6 L -0.23503 0.2020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58" y="10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76202" y="123824"/>
          <a:ext cx="11956142" cy="62583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2353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2584829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186936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78413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371258">
                <a:tc>
                  <a:txBody>
                    <a:bodyPr/>
                    <a:lstStyle/>
                    <a:p>
                      <a:r>
                        <a:rPr lang="en-GB" sz="1400" dirty="0"/>
                        <a:t>Composition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r>
                        <a:rPr lang="en-GB" sz="1400" dirty="0"/>
                        <a:t>Spot the connective!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She likes reading and enjoys writing.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And/likes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Gconnect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0150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conjunction?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noun, &amp; 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co-ordinating conjunction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For/sun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GCoordConj2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&amp; sub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Pizza and burgers are my favourite snacks.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50117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&amp; sub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Pizza and burgers are my favourite snacks.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3577772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 phrase or clause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phrase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or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clause: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shimmering silver moon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GPhraseClause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171553"/>
                  </a:ext>
                </a:extLst>
              </a:tr>
              <a:tr h="61950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Is it a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Are the words 'the tall, ancient oak tree' a clause &amp; why?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No. There is no verb.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4762695"/>
                  </a:ext>
                </a:extLst>
              </a:tr>
              <a:tr h="82600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subordinate clause.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Identify the subordinate clause in the followings sentence: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Because my coffee was too cold, I heated it in the microwave.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GSubCla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4379990"/>
                  </a:ext>
                </a:extLst>
              </a:tr>
              <a:tr h="70800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Main clause or subordinate clause 1?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clause 'until it got dark' a main (independent) or subordinate (dependent) clause?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GClause2,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GMainorSubordClause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5030386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Composition - Relative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 clause 'who lives next door' a relative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GRelClause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4771740"/>
                  </a:ext>
                </a:extLst>
              </a:tr>
              <a:tr h="4499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Simple or complex sentence?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sentence 'Although it was raining, we went for a walk.' a simple or complex sentence?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94651169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Compound or complex sentence?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sentence 'Although it was raining, we went for a walk.' a compound or complex sentence?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GCompSent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02582032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395562"/>
            <a:ext cx="5530727" cy="367642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9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After dinner, we walked slowly through the park.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 one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is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can plays the guitar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After dinner, we walked slowly through the park.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 one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can plays the guitar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After dinner, we walked slowly through the park.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 one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can plays the guitar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E000DF-7A4E-C3B6-F015-2A28640E96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96E0E52-652C-9B9D-53C7-85CC7CF6E4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8EE443-0B3A-0B51-D37C-F310C57D5C5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After dinner, we walked slowly through the park.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2B7AF39-CD8E-3149-DBF3-3F684B24018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 one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97DBE55-1F06-50EE-C28C-152E4FB7CCB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C74F27A-DE49-1CEB-18B9-876782ED32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93ED942-EC7B-7186-60BC-A2811711D0C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3ECF8F2-63B5-F9D9-A909-67CA7A3C1FC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can plays the guitar</a:t>
            </a:r>
          </a:p>
        </p:txBody>
      </p:sp>
    </p:spTree>
    <p:extLst>
      <p:ext uri="{BB962C8B-B14F-4D97-AF65-F5344CB8AC3E}">
        <p14:creationId xmlns:p14="http://schemas.microsoft.com/office/powerpoint/2010/main" val="327239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After dinner, we walked slowly through the park.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 one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can play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guitar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5089</Words>
  <Application>Microsoft Office PowerPoint</Application>
  <PresentationFormat>Widescreen</PresentationFormat>
  <Paragraphs>674</Paragraphs>
  <Slides>46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49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Multi-Clause Sentences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2025-12-22T09:31:04Z</dcterms:modified>
</cp:coreProperties>
</file>