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93" r:id="rId2"/>
    <p:sldId id="274" r:id="rId3"/>
    <p:sldId id="521" r:id="rId4"/>
    <p:sldId id="401" r:id="rId5"/>
    <p:sldId id="411" r:id="rId6"/>
    <p:sldId id="510" r:id="rId7"/>
    <p:sldId id="523" r:id="rId8"/>
    <p:sldId id="519" r:id="rId9"/>
    <p:sldId id="524" r:id="rId10"/>
    <p:sldId id="388" r:id="rId11"/>
    <p:sldId id="522" r:id="rId12"/>
    <p:sldId id="500" r:id="rId13"/>
    <p:sldId id="501" r:id="rId14"/>
    <p:sldId id="502" r:id="rId15"/>
    <p:sldId id="503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3515CD-D424-4F1C-960E-E6D9E53663F8}" v="2" dt="2025-12-09T15:38:00.7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101864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clauses,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68758" y="3137865"/>
            <a:ext cx="10283534" cy="1040701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main clause and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89605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75300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30164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2375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5458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84993" y="179671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1221713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4695680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8800615" y="450308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3703539" y="465061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7585815" y="469367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72685" y="160406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A29C6D-DF20-AF10-E3EA-45DDB46C429B}"/>
              </a:ext>
            </a:extLst>
          </p:cNvPr>
          <p:cNvSpPr txBox="1">
            <a:spLocks/>
          </p:cNvSpPr>
          <p:nvPr/>
        </p:nvSpPr>
        <p:spPr>
          <a:xfrm>
            <a:off x="1221713" y="567112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40F772-D117-4C64-7A45-5D0E701EE2A3}"/>
              </a:ext>
            </a:extLst>
          </p:cNvPr>
          <p:cNvSpPr txBox="1">
            <a:spLocks/>
          </p:cNvSpPr>
          <p:nvPr/>
        </p:nvSpPr>
        <p:spPr>
          <a:xfrm>
            <a:off x="5874718" y="5701610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54EAEB14-CFD3-275B-2162-B42261106262}"/>
              </a:ext>
            </a:extLst>
          </p:cNvPr>
          <p:cNvSpPr/>
          <p:nvPr/>
        </p:nvSpPr>
        <p:spPr>
          <a:xfrm>
            <a:off x="5099872" y="586545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Equals 18">
            <a:extLst>
              <a:ext uri="{FF2B5EF4-FFF2-40B4-BE49-F238E27FC236}">
                <a16:creationId xmlns:a16="http://schemas.microsoft.com/office/drawing/2014/main" id="{E4CEA7AE-E8C5-BCDA-7303-DB687ECB9A95}"/>
              </a:ext>
            </a:extLst>
          </p:cNvPr>
          <p:cNvSpPr/>
          <p:nvPr/>
        </p:nvSpPr>
        <p:spPr>
          <a:xfrm>
            <a:off x="7963792" y="5871134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CBD77B-87A1-2B66-93DC-D0EDB828CB71}"/>
              </a:ext>
            </a:extLst>
          </p:cNvPr>
          <p:cNvSpPr txBox="1">
            <a:spLocks/>
          </p:cNvSpPr>
          <p:nvPr/>
        </p:nvSpPr>
        <p:spPr>
          <a:xfrm>
            <a:off x="8817430" y="568054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C9F66D6E-F928-1BDE-B6AB-0B48BFC688A2}"/>
              </a:ext>
            </a:extLst>
          </p:cNvPr>
          <p:cNvSpPr/>
          <p:nvPr/>
        </p:nvSpPr>
        <p:spPr>
          <a:xfrm>
            <a:off x="3431705" y="583857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B1A12D-25E8-E0DC-D011-81AFBC7BE97E}"/>
              </a:ext>
            </a:extLst>
          </p:cNvPr>
          <p:cNvSpPr txBox="1"/>
          <p:nvPr/>
        </p:nvSpPr>
        <p:spPr>
          <a:xfrm>
            <a:off x="4128256" y="5701610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  <p:bldP spid="5" grpId="0" animBg="1"/>
      <p:bldP spid="8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80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21A86-4E73-F758-F06C-3450E6B2D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7FBDE8B-5467-7771-3874-3F2138004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49FC44-E894-789F-6F07-A00918AE77E8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57DBAF9-219D-585B-DD90-13E7F1A80769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D29D4E-2CD7-4C65-2D79-165804C7A6E8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</a:t>
            </a:r>
            <a:b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43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0A582-4F1B-B2FD-3C8E-7CD2A353D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3CB08BE-2D3B-993A-EE0A-9CB064E47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AE3374-AC55-1746-09FA-FB47C48B0DDB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F417EC-8144-8867-0425-AC7EDE0540A2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036781-2C93-BF4B-FEDC-E131ADCAEBB7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892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DEF04-A6F4-8065-739E-3FB871B0E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F9282E4-3682-988F-C9F3-50E14219C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E0A57A-F2D3-AC96-C798-7A951A813FF1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47841C-FD3D-A367-B1A0-09222008306D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D6FFF5-A12D-1690-1D22-C38A8AADD642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00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while the others hesitated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i="1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he still missed the final turn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429B16-FB17-41AC-F399-D2C589B9BD9C}"/>
              </a:ext>
            </a:extLst>
          </p:cNvPr>
          <p:cNvSpPr txBox="1"/>
          <p:nvPr/>
        </p:nvSpPr>
        <p:spPr>
          <a:xfrm>
            <a:off x="2171700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Clause 1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3871E-9ADE-6337-EAEA-4C6B58DA375F}"/>
              </a:ext>
            </a:extLst>
          </p:cNvPr>
          <p:cNvSpPr txBox="1"/>
          <p:nvPr/>
        </p:nvSpPr>
        <p:spPr>
          <a:xfrm>
            <a:off x="7858125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Clause 2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EAFD5C-5E67-BFE4-839A-67A3CDEE87E7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Clause 3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94E0D6-BB62-B442-8EA3-F813FACBB0ED}"/>
              </a:ext>
            </a:extLst>
          </p:cNvPr>
          <p:cNvSpPr txBox="1"/>
          <p:nvPr/>
        </p:nvSpPr>
        <p:spPr>
          <a:xfrm>
            <a:off x="2171700" y="3598363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Main Clause 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B9644-FEEA-B5E9-14BF-2CD94DDE71C8}"/>
              </a:ext>
            </a:extLst>
          </p:cNvPr>
          <p:cNvSpPr txBox="1"/>
          <p:nvPr/>
        </p:nvSpPr>
        <p:spPr>
          <a:xfrm>
            <a:off x="6572250" y="3598363"/>
            <a:ext cx="4302497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Subordinate/Relative Clause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109A41-1039-8DA6-1710-69751FF8A280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Main Clause 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11" name="Rectangle: Rounded Corners 10">
            <a:hlinkClick r:id="rId3"/>
            <a:extLst>
              <a:ext uri="{FF2B5EF4-FFF2-40B4-BE49-F238E27FC236}">
                <a16:creationId xmlns:a16="http://schemas.microsoft.com/office/drawing/2014/main" id="{F12C73C1-456F-9BB2-07DB-28933C80E222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Multi-Clause Sentences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190154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03170" y="497485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03169" y="580021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72E63-C9AA-244F-B7DD-1A8D754FF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AEFADCCA-FA31-D6FE-FB19-EF0427EE4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550F6F31-2EA6-5515-BE06-B5E2EB5ABA2B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AD7764E-C0E5-ED8B-4696-7D26BAFD92F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082A399E-080D-3C84-D656-763212CB25D3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AD161D3-F748-7D55-C1F0-C057356B6FC4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B2D26C0C-EA6B-87CC-B07B-5672032CE083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3BE72B-8BFE-49D7-9465-A977DB14D066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B4E6C5-183C-FA3E-82E5-9F06233DC1E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C73A841F-1ADA-945B-6B5D-32DF28BC4BA0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29CACB54-5A13-202F-789A-480D2CC7C906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73AA765-9EEB-4316-BE94-0F68EB38E9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77005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03169" y="496058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03168" y="577166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14EF7-57D5-E13F-5062-33B38445FE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42FCC65-A2AD-B840-B476-FFFF85C90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657A3936-D6D5-9F96-22BF-4802AD3089F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12C70C1-C2A1-D918-4F22-A75ECC181133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ACB20224-B1E3-AE84-59E9-6523CC4BB827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6A2EB7C-6938-46D7-3602-BC4F9112A29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B47B730C-E069-2D44-7072-5FA4E3184CD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B70D4A-6F36-FAA7-D8FD-19CCACFF98D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FF1B0E7-51CF-CFA0-CA69-B8B545688058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4DDD5601-F92A-11B8-15D1-F867AA520F12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2D651894-9631-3C5F-4228-598E98EF6CB8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37E682-6B54-163B-5C74-CB0834BAB739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411310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755</Words>
  <Application>Microsoft Office PowerPoint</Application>
  <PresentationFormat>Widescreen</PresentationFormat>
  <Paragraphs>156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Multi-Clause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2025-12-22T09:31:22Z</dcterms:modified>
</cp:coreProperties>
</file>