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2593" r:id="rId2"/>
    <p:sldId id="507" r:id="rId3"/>
    <p:sldId id="532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00FF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650086F-980F-4F13-A15A-919ABD94BE91}" v="3" dt="2025-12-15T12:02:36.95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7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781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98877" y="1682498"/>
            <a:ext cx="11840599" cy="5016932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3219190" y="197717"/>
            <a:ext cx="8720285" cy="13246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make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 sentences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each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3 clauses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from the below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(add in conjunctions where necessary)?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877" y="197717"/>
            <a:ext cx="3023467" cy="1385392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</a:t>
            </a:r>
            <a:r>
              <a:rPr lang="en-GB" sz="3200" b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CHALLENGE!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0919" y="-869443"/>
            <a:ext cx="1181175" cy="146452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524" y="1750248"/>
            <a:ext cx="12337319" cy="4879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built a robot from recycled parts.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painted a mural on the school wall.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Scrambler solved the puzzle in record time.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forgot his notebook at home.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won the science fair.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Scrambler ran through the obstacle course.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stayed after school to help clean up.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shared her lunch with a friend.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Scrambler barked loudly.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and Aimee worked together.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because Emile wanted to impress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although Aimee was feeling tired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while Scrambler chased the ball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even though Emile didn’t study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since Aimee had extra paint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when Scrambler heard the whistle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after Emile finished his homework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before Aimee left for school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if Scrambler finds the hidden toy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unless Emile remembers the password</a:t>
            </a:r>
          </a:p>
        </p:txBody>
      </p:sp>
    </p:spTree>
    <p:extLst>
      <p:ext uri="{BB962C8B-B14F-4D97-AF65-F5344CB8AC3E}">
        <p14:creationId xmlns:p14="http://schemas.microsoft.com/office/powerpoint/2010/main" val="12147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2.59259E-6 L -0.23503 0.2020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58" y="10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76202" y="123824"/>
          <a:ext cx="11956142" cy="62583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2353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584829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186936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78413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371258">
                <a:tc>
                  <a:txBody>
                    <a:bodyPr/>
                    <a:lstStyle/>
                    <a:p>
                      <a:r>
                        <a:rPr lang="en-GB" sz="1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r>
                        <a:rPr lang="en-GB" sz="1400" dirty="0"/>
                        <a:t>Spot the connective!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She likes reading and enjoys writing.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And/likes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0150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conjunction?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noun, &amp; 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co-ordinating conjunction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For/sun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GCoordConj2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sub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Pizza and burgers are my favourite snacks.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50117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sub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Pizza and burgers are my favourite snacks.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 phrase or clause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phrase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or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clause: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shimmering silver moon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GPhraseClause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61950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Is it a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Are the words 'the tall, ancient oak tree' a clause &amp; why?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No. There is no verb.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  <a:tr h="82600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subordinate clause.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Identify the subordinate clause in the followings sentence: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Because my coffee was too cold, I heated it in the microwave.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GSubCla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4379990"/>
                  </a:ext>
                </a:extLst>
              </a:tr>
              <a:tr h="70800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Main clause or subordinate clause 1?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clause 'until it got dark' a main (independent) or subordinate (dependent) clause?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GClause2,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GMainorSubordClause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5030386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Composition - Relative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clause 'who lives next door' a relative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GRelClause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4771740"/>
                  </a:ext>
                </a:extLst>
              </a:tr>
              <a:tr h="4499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Simple or complex sentence?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sentence 'Although it was raining, we went for a walk.' a simple or complex sentence?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94651169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Compound or complex sentence?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sentence 'Although it was raining, we went for a walk.' a compound or complex sentence?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GCompSent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02582032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395562"/>
            <a:ext cx="5530727" cy="367642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499</Words>
  <Application>Microsoft Office PowerPoint</Application>
  <PresentationFormat>Widescreen</PresentationFormat>
  <Paragraphs>73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AIMEE’S CHALLENGE!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2025-12-22T09:31:13Z</dcterms:modified>
</cp:coreProperties>
</file>