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2593" r:id="rId2"/>
    <p:sldId id="274" r:id="rId3"/>
    <p:sldId id="443" r:id="rId4"/>
    <p:sldId id="413" r:id="rId5"/>
    <p:sldId id="416" r:id="rId6"/>
    <p:sldId id="419" r:id="rId7"/>
    <p:sldId id="418" r:id="rId8"/>
    <p:sldId id="522" r:id="rId9"/>
    <p:sldId id="523" r:id="rId10"/>
    <p:sldId id="379" r:id="rId11"/>
    <p:sldId id="365" r:id="rId12"/>
    <p:sldId id="380" r:id="rId13"/>
    <p:sldId id="378" r:id="rId14"/>
    <p:sldId id="405" r:id="rId15"/>
    <p:sldId id="382" r:id="rId16"/>
    <p:sldId id="383" r:id="rId17"/>
    <p:sldId id="385" r:id="rId18"/>
    <p:sldId id="386" r:id="rId19"/>
    <p:sldId id="384" r:id="rId20"/>
    <p:sldId id="387" r:id="rId21"/>
    <p:sldId id="388" r:id="rId22"/>
    <p:sldId id="389" r:id="rId23"/>
    <p:sldId id="407" r:id="rId24"/>
    <p:sldId id="406" r:id="rId25"/>
    <p:sldId id="408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A269D90-36A1-4612-97B6-622DD55945FE}" v="2" dt="2025-12-09T15:41:13.41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6C49501A-FEB1-4FB4-8D6F-D1D5140ED517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4618B1D-5D73-4134-87BA-21BD6CDD0DFA}" type="presOf" srcId="{2CFD73CB-9910-4E86-BD5F-9F096862B381}" destId="{CD7D0EC2-B594-4486-80AB-439F595BE881}" srcOrd="0" destOrd="0" presId="urn:microsoft.com/office/officeart/2005/8/layout/hierarchy6"/>
    <dgm:cxn modelId="{55942729-A473-45DF-AD2B-C1B5626DA016}" type="presOf" srcId="{BFDFC3B0-E6E0-4ABD-B046-5D5D74C9AE11}" destId="{E5E261E0-CCBC-4B5A-A904-F243E2AA53B0}" srcOrd="0" destOrd="0" presId="urn:microsoft.com/office/officeart/2005/8/layout/hierarchy6"/>
    <dgm:cxn modelId="{AF7D9629-F838-4959-83E5-574D1BF9BA79}" type="presOf" srcId="{6164C4B7-2FD3-411B-9DE0-6075F300ACD2}" destId="{67357A81-5F47-46C8-8791-23DB6B665016}" srcOrd="0" destOrd="0" presId="urn:microsoft.com/office/officeart/2005/8/layout/hierarchy6"/>
    <dgm:cxn modelId="{47577B2C-54B3-4A93-820B-6552695613FB}" type="presOf" srcId="{54353FF1-418F-4F7E-B31D-8C25627931C1}" destId="{691BCC7B-1DC1-47B4-BBEF-402AF4E8246C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4EC05E5C-C820-405C-A58B-C6EC16438D78}" type="presOf" srcId="{02959560-5C26-41BD-BB5A-AE6A339F5CF2}" destId="{1C6B2692-EA1F-46B9-8C1B-0907946FD57D}" srcOrd="0" destOrd="0" presId="urn:microsoft.com/office/officeart/2005/8/layout/hierarchy6"/>
    <dgm:cxn modelId="{E468BD49-FDC5-4197-B2D7-9E24ABAE553B}" type="presOf" srcId="{91FF6C16-4843-4FCD-BDA7-2EDCEEB4A38F}" destId="{33643D00-C75E-4DF5-A0F0-DFA21355EB8A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DB3A16A9-F926-4FD4-8EB9-0C38984809B3}" type="presOf" srcId="{25080C42-F311-4646-B860-4B2E41968E42}" destId="{F7436063-BF3D-4400-ABDF-46A0C91AC2E1}" srcOrd="0" destOrd="0" presId="urn:microsoft.com/office/officeart/2005/8/layout/hierarchy6"/>
    <dgm:cxn modelId="{01052FAD-A638-4E07-A3B6-F61979DD1448}" type="presOf" srcId="{F859BF89-858E-498F-9D29-567F423AE956}" destId="{FC0E8730-2F7B-4740-9139-B838E2DEF7B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BB7842B2-FE91-4D78-B734-B404B9AB1EAE}" type="presOf" srcId="{EBA8B7DB-6598-4380-B1E1-363E74D81801}" destId="{F363464E-03AD-4819-BCA0-0FA469D48E0C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BC8423D1-31E9-4F4A-86BA-527BF1BE2AF6}" type="presOf" srcId="{E4077D0A-89B9-48D0-B430-37B0E120FC14}" destId="{F150C942-4610-411E-BDFE-86CB29B06647}" srcOrd="0" destOrd="0" presId="urn:microsoft.com/office/officeart/2005/8/layout/hierarchy6"/>
    <dgm:cxn modelId="{C5C0B7D6-4D4C-436A-9AC6-8669DB26A022}" type="presOf" srcId="{871E83FC-C0A7-4366-910C-0C2F0BA31BB4}" destId="{1CD6397F-75EE-4798-9222-CCACE974B0F9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8BC3B881-85A2-408B-8340-A83F08C52B1E}" type="presParOf" srcId="{0810A678-E60C-4760-BC00-63A28DF49489}" destId="{33643D00-C75E-4DF5-A0F0-DFA21355EB8A}" srcOrd="0" destOrd="0" presId="urn:microsoft.com/office/officeart/2005/8/layout/hierarchy6"/>
    <dgm:cxn modelId="{17BE09A0-4332-491B-B64D-C30D24388245}" type="presParOf" srcId="{0810A678-E60C-4760-BC00-63A28DF49489}" destId="{6E24BE85-D38B-4C1A-A7DF-16389060B567}" srcOrd="1" destOrd="0" presId="urn:microsoft.com/office/officeart/2005/8/layout/hierarchy6"/>
    <dgm:cxn modelId="{E8B741F0-D9AF-4CCC-96E2-D81EAD2369ED}" type="presParOf" srcId="{6E24BE85-D38B-4C1A-A7DF-16389060B567}" destId="{ADDD5734-79CB-4183-8EC2-3B41317D015B}" srcOrd="0" destOrd="0" presId="urn:microsoft.com/office/officeart/2005/8/layout/hierarchy6"/>
    <dgm:cxn modelId="{8EE589DA-7D41-40DC-A4D5-1149B72847DF}" type="presParOf" srcId="{6E24BE85-D38B-4C1A-A7DF-16389060B567}" destId="{A88F0D0A-72A4-4B5D-B0A7-0F9BD5683579}" srcOrd="1" destOrd="0" presId="urn:microsoft.com/office/officeart/2005/8/layout/hierarchy6"/>
    <dgm:cxn modelId="{EAACCABD-6930-4656-B7E9-63951CF6AAA7}" type="presParOf" srcId="{0810A678-E60C-4760-BC00-63A28DF49489}" destId="{67357A81-5F47-46C8-8791-23DB6B665016}" srcOrd="2" destOrd="0" presId="urn:microsoft.com/office/officeart/2005/8/layout/hierarchy6"/>
    <dgm:cxn modelId="{E8A38B9C-DF0F-4C4C-A4D2-30AFE69F4F39}" type="presParOf" srcId="{0810A678-E60C-4760-BC00-63A28DF49489}" destId="{7278A374-6AC7-4093-98A6-F87C32FEBB05}" srcOrd="3" destOrd="0" presId="urn:microsoft.com/office/officeart/2005/8/layout/hierarchy6"/>
    <dgm:cxn modelId="{420C2ABD-A89D-4B30-BD10-A2C356643EDC}" type="presParOf" srcId="{7278A374-6AC7-4093-98A6-F87C32FEBB05}" destId="{F363464E-03AD-4819-BCA0-0FA469D48E0C}" srcOrd="0" destOrd="0" presId="urn:microsoft.com/office/officeart/2005/8/layout/hierarchy6"/>
    <dgm:cxn modelId="{CBB6F9E1-DBBB-4644-B7A3-7D99812ED170}" type="presParOf" srcId="{7278A374-6AC7-4093-98A6-F87C32FEBB05}" destId="{F965F83D-9EC5-422A-AC7F-21013E865C34}" srcOrd="1" destOrd="0" presId="urn:microsoft.com/office/officeart/2005/8/layout/hierarchy6"/>
    <dgm:cxn modelId="{C8246212-51D0-463E-A491-0A65E9657775}" type="presParOf" srcId="{F965F83D-9EC5-422A-AC7F-21013E865C34}" destId="{691BCC7B-1DC1-47B4-BBEF-402AF4E8246C}" srcOrd="0" destOrd="0" presId="urn:microsoft.com/office/officeart/2005/8/layout/hierarchy6"/>
    <dgm:cxn modelId="{8CCC188A-4E20-4B72-899A-A005ED25D7F8}" type="presParOf" srcId="{F965F83D-9EC5-422A-AC7F-21013E865C34}" destId="{DFD55B4F-AA21-4285-A9E9-BE0ECDB4E631}" srcOrd="1" destOrd="0" presId="urn:microsoft.com/office/officeart/2005/8/layout/hierarchy6"/>
    <dgm:cxn modelId="{4880F711-FD1C-4737-B4B1-D6BBBAD39BCB}" type="presParOf" srcId="{DFD55B4F-AA21-4285-A9E9-BE0ECDB4E631}" destId="{1C6B2692-EA1F-46B9-8C1B-0907946FD57D}" srcOrd="0" destOrd="0" presId="urn:microsoft.com/office/officeart/2005/8/layout/hierarchy6"/>
    <dgm:cxn modelId="{C636D579-E470-4269-A55A-2E1F314B7D7D}" type="presParOf" srcId="{DFD55B4F-AA21-4285-A9E9-BE0ECDB4E631}" destId="{AB9E724C-0C87-47FE-BEB1-4D7C56688B14}" srcOrd="1" destOrd="0" presId="urn:microsoft.com/office/officeart/2005/8/layout/hierarchy6"/>
    <dgm:cxn modelId="{6B53EE65-7B08-47D9-AFA4-4A2AF8590093}" type="presParOf" srcId="{F965F83D-9EC5-422A-AC7F-21013E865C34}" destId="{CD7D0EC2-B594-4486-80AB-439F595BE881}" srcOrd="2" destOrd="0" presId="urn:microsoft.com/office/officeart/2005/8/layout/hierarchy6"/>
    <dgm:cxn modelId="{FC6A471C-A984-4AF6-BF87-6B6C8BF6A625}" type="presParOf" srcId="{F965F83D-9EC5-422A-AC7F-21013E865C34}" destId="{A81981ED-47BE-4B20-9B86-FDD558BF85A4}" srcOrd="3" destOrd="0" presId="urn:microsoft.com/office/officeart/2005/8/layout/hierarchy6"/>
    <dgm:cxn modelId="{CFF00359-A323-47E6-A510-9CC213594635}" type="presParOf" srcId="{A81981ED-47BE-4B20-9B86-FDD558BF85A4}" destId="{FC0E8730-2F7B-4740-9139-B838E2DEF7B1}" srcOrd="0" destOrd="0" presId="urn:microsoft.com/office/officeart/2005/8/layout/hierarchy6"/>
    <dgm:cxn modelId="{CE562780-0885-4D61-9EF1-D76BDBC853CF}" type="presParOf" srcId="{A81981ED-47BE-4B20-9B86-FDD558BF85A4}" destId="{2B8AAC47-ABA7-4F0E-BE3E-6ABEE56BF9E9}" srcOrd="1" destOrd="0" presId="urn:microsoft.com/office/officeart/2005/8/layout/hierarchy6"/>
    <dgm:cxn modelId="{E654C0AD-3BCC-42B8-BE1F-1236929BF9EF}" type="presParOf" srcId="{0810A678-E60C-4760-BC00-63A28DF49489}" destId="{E5E261E0-CCBC-4B5A-A904-F243E2AA53B0}" srcOrd="4" destOrd="0" presId="urn:microsoft.com/office/officeart/2005/8/layout/hierarchy6"/>
    <dgm:cxn modelId="{F19D7373-0C96-4FD6-892B-B1C42E98B056}" type="presParOf" srcId="{0810A678-E60C-4760-BC00-63A28DF49489}" destId="{A28DAF53-A1BC-4030-9E28-A821B535C590}" srcOrd="5" destOrd="0" presId="urn:microsoft.com/office/officeart/2005/8/layout/hierarchy6"/>
    <dgm:cxn modelId="{F4BBB85C-4AF0-4B69-AD4A-ADDA4990C176}" type="presParOf" srcId="{A28DAF53-A1BC-4030-9E28-A821B535C590}" destId="{1CD6397F-75EE-4798-9222-CCACE974B0F9}" srcOrd="0" destOrd="0" presId="urn:microsoft.com/office/officeart/2005/8/layout/hierarchy6"/>
    <dgm:cxn modelId="{3B9E1670-E7FF-4C75-812E-035CA02A33B9}" type="presParOf" srcId="{A28DAF53-A1BC-4030-9E28-A821B535C590}" destId="{9D39E6FF-CEE1-408B-A2A2-2DF86198EC1D}" srcOrd="1" destOrd="0" presId="urn:microsoft.com/office/officeart/2005/8/layout/hierarchy6"/>
    <dgm:cxn modelId="{9744EC11-510B-47D5-A057-E6BFD7CD9536}" type="presParOf" srcId="{0810A678-E60C-4760-BC00-63A28DF49489}" destId="{F7436063-BF3D-4400-ABDF-46A0C91AC2E1}" srcOrd="6" destOrd="0" presId="urn:microsoft.com/office/officeart/2005/8/layout/hierarchy6"/>
    <dgm:cxn modelId="{F74FBECD-DFBB-435C-AAF8-D68CFFDC7090}" type="presParOf" srcId="{0810A678-E60C-4760-BC00-63A28DF49489}" destId="{8C1F71A8-7336-4E9E-BE3C-D799F837D69C}" srcOrd="7" destOrd="0" presId="urn:microsoft.com/office/officeart/2005/8/layout/hierarchy6"/>
    <dgm:cxn modelId="{5BE2ED78-28F2-46A6-A41D-90DC71888263}" type="presParOf" srcId="{8C1F71A8-7336-4E9E-BE3C-D799F837D69C}" destId="{F150C942-4610-411E-BDFE-86CB29B06647}" srcOrd="0" destOrd="0" presId="urn:microsoft.com/office/officeart/2005/8/layout/hierarchy6"/>
    <dgm:cxn modelId="{393F3A54-293C-44B3-8289-A12B10C4DC5E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02959560-5C26-41BD-BB5A-AE6A339F5CF2}">
      <dgm:prSet phldrT="[Text]" custT="1"/>
      <dgm:spPr/>
      <dgm:t>
        <a:bodyPr/>
        <a:lstStyle/>
        <a:p>
          <a:r>
            <a:rPr lang="en-GB" sz="1400" dirty="0"/>
            <a:t>Adverbials</a:t>
          </a:r>
        </a:p>
      </dgm:t>
    </dgm:pt>
    <dgm:pt modelId="{54353FF1-418F-4F7E-B31D-8C25627931C1}" type="parTrans" cxnId="{2D21C1E7-1209-4CA7-9692-54468F963A6C}">
      <dgm:prSet/>
      <dgm:spPr/>
    </dgm:pt>
    <dgm:pt modelId="{FC9B0D20-2813-4E70-8E94-A714FAA97D74}" type="sibTrans" cxnId="{2D21C1E7-1209-4CA7-9692-54468F963A6C}">
      <dgm:prSet/>
      <dgm:spPr/>
    </dgm:pt>
    <dgm:pt modelId="{F859BF89-858E-498F-9D29-567F423AE956}">
      <dgm:prSet phldrT="[Text]" custT="1"/>
      <dgm:spPr/>
      <dgm:t>
        <a:bodyPr/>
        <a:lstStyle/>
        <a:p>
          <a:r>
            <a:rPr lang="en-GB" sz="1400"/>
            <a:t>Verbs</a:t>
          </a:r>
          <a:endParaRPr lang="en-GB" sz="1400" dirty="0"/>
        </a:p>
      </dgm:t>
    </dgm:pt>
    <dgm:pt modelId="{2CFD73CB-9910-4E86-BD5F-9F096862B381}" type="parTrans" cxnId="{28E47F34-3528-4EC5-9DCF-FBCE6A8A0740}">
      <dgm:prSet/>
      <dgm:spPr/>
    </dgm:pt>
    <dgm:pt modelId="{DDB624AA-670D-44A4-9763-30527BDBFACA}" type="sibTrans" cxnId="{28E47F34-3528-4EC5-9DCF-FBCE6A8A0740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691BCC7B-1DC1-47B4-BBEF-402AF4E8246C}" type="pres">
      <dgm:prSet presAssocID="{54353FF1-418F-4F7E-B31D-8C25627931C1}" presName="Name19" presStyleLbl="parChTrans1D3" presStyleIdx="0" presStyleCnt="2"/>
      <dgm:spPr/>
    </dgm:pt>
    <dgm:pt modelId="{DFD55B4F-AA21-4285-A9E9-BE0ECDB4E631}" type="pres">
      <dgm:prSet presAssocID="{02959560-5C26-41BD-BB5A-AE6A339F5CF2}" presName="Name21" presStyleCnt="0"/>
      <dgm:spPr/>
    </dgm:pt>
    <dgm:pt modelId="{1C6B2692-EA1F-46B9-8C1B-0907946FD57D}" type="pres">
      <dgm:prSet presAssocID="{02959560-5C26-41BD-BB5A-AE6A339F5CF2}" presName="level2Shape" presStyleLbl="node3" presStyleIdx="0" presStyleCnt="2"/>
      <dgm:spPr/>
    </dgm:pt>
    <dgm:pt modelId="{AB9E724C-0C87-47FE-BEB1-4D7C56688B14}" type="pres">
      <dgm:prSet presAssocID="{02959560-5C26-41BD-BB5A-AE6A339F5CF2}" presName="hierChild3" presStyleCnt="0"/>
      <dgm:spPr/>
    </dgm:pt>
    <dgm:pt modelId="{CD7D0EC2-B594-4486-80AB-439F595BE881}" type="pres">
      <dgm:prSet presAssocID="{2CFD73CB-9910-4E86-BD5F-9F096862B381}" presName="Name19" presStyleLbl="parChTrans1D3" presStyleIdx="1" presStyleCnt="2"/>
      <dgm:spPr/>
    </dgm:pt>
    <dgm:pt modelId="{A81981ED-47BE-4B20-9B86-FDD558BF85A4}" type="pres">
      <dgm:prSet presAssocID="{F859BF89-858E-498F-9D29-567F423AE956}" presName="Name21" presStyleCnt="0"/>
      <dgm:spPr/>
    </dgm:pt>
    <dgm:pt modelId="{FC0E8730-2F7B-4740-9139-B838E2DEF7B1}" type="pres">
      <dgm:prSet presAssocID="{F859BF89-858E-498F-9D29-567F423AE956}" presName="level2Shape" presStyleLbl="node3" presStyleIdx="1" presStyleCnt="2"/>
      <dgm:spPr/>
    </dgm:pt>
    <dgm:pt modelId="{2B8AAC47-ABA7-4F0E-BE3E-6ABEE56BF9E9}" type="pres">
      <dgm:prSet presAssocID="{F859BF89-858E-498F-9D29-567F423AE956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8007205-E603-42A5-83D3-E529ED0A0B1D}" type="presOf" srcId="{11C582FB-D301-4A67-835D-4CB7CEB50770}" destId="{6244B4F7-B327-4EE2-8EC6-761014D046DA}" srcOrd="0" destOrd="0" presId="urn:microsoft.com/office/officeart/2005/8/layout/hierarchy6"/>
    <dgm:cxn modelId="{3463381C-3E7D-4161-89BB-6A77E4FCE0B1}" type="presOf" srcId="{02959560-5C26-41BD-BB5A-AE6A339F5CF2}" destId="{1C6B2692-EA1F-46B9-8C1B-0907946FD57D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25C6C228-81CE-4551-80E1-7CC07C5A4AB7}" type="presOf" srcId="{F859BF89-858E-498F-9D29-567F423AE956}" destId="{FC0E8730-2F7B-4740-9139-B838E2DEF7B1}" srcOrd="0" destOrd="0" presId="urn:microsoft.com/office/officeart/2005/8/layout/hierarchy6"/>
    <dgm:cxn modelId="{28E47F34-3528-4EC5-9DCF-FBCE6A8A0740}" srcId="{EBA8B7DB-6598-4380-B1E1-363E74D81801}" destId="{F859BF89-858E-498F-9D29-567F423AE956}" srcOrd="1" destOrd="0" parTransId="{2CFD73CB-9910-4E86-BD5F-9F096862B381}" sibTransId="{DDB624AA-670D-44A4-9763-30527BDBFACA}"/>
    <dgm:cxn modelId="{8BFB943F-0F4D-4687-9D88-66DF11074E29}" type="presOf" srcId="{E4077D0A-89B9-48D0-B430-37B0E120FC14}" destId="{F150C942-4610-411E-BDFE-86CB29B06647}" srcOrd="0" destOrd="0" presId="urn:microsoft.com/office/officeart/2005/8/layout/hierarchy6"/>
    <dgm:cxn modelId="{8932E25D-1454-4E95-A2A2-4786CA3BD473}" type="presOf" srcId="{6164C4B7-2FD3-411B-9DE0-6075F300ACD2}" destId="{67357A81-5F47-46C8-8791-23DB6B665016}" srcOrd="0" destOrd="0" presId="urn:microsoft.com/office/officeart/2005/8/layout/hierarchy6"/>
    <dgm:cxn modelId="{9589896F-CEC8-49A3-9059-EEB77B252F08}" type="presOf" srcId="{871E83FC-C0A7-4366-910C-0C2F0BA31BB4}" destId="{1CD6397F-75EE-4798-9222-CCACE974B0F9}" srcOrd="0" destOrd="0" presId="urn:microsoft.com/office/officeart/2005/8/layout/hierarchy6"/>
    <dgm:cxn modelId="{36F6CD58-339E-4E16-90A6-E5717811B8C4}" type="presOf" srcId="{91FF6C16-4843-4FCD-BDA7-2EDCEEB4A38F}" destId="{33643D00-C75E-4DF5-A0F0-DFA21355EB8A}" srcOrd="0" destOrd="0" presId="urn:microsoft.com/office/officeart/2005/8/layout/hierarchy6"/>
    <dgm:cxn modelId="{805AFE85-35C0-4C12-8F3D-1DC72C1CB913}" type="presOf" srcId="{25080C42-F311-4646-B860-4B2E41968E42}" destId="{F7436063-BF3D-4400-ABDF-46A0C91AC2E1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AE274A7-FF9C-452A-B9CF-96171F5142CF}" type="presOf" srcId="{BFDFC3B0-E6E0-4ABD-B046-5D5D74C9AE11}" destId="{E5E261E0-CCBC-4B5A-A904-F243E2AA53B0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A5F6A3C1-6B64-42FA-844C-F0A36A20B07F}" type="presOf" srcId="{EBA8B7DB-6598-4380-B1E1-363E74D81801}" destId="{F363464E-03AD-4819-BCA0-0FA469D48E0C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4DAD04CD-9727-4A54-AA26-AF6B577C3A6E}" type="presOf" srcId="{CA4CC870-5F8C-4950-9C3F-CDDD8D47B8FE}" destId="{ADDD5734-79CB-4183-8EC2-3B41317D015B}" srcOrd="0" destOrd="0" presId="urn:microsoft.com/office/officeart/2005/8/layout/hierarchy6"/>
    <dgm:cxn modelId="{2D21C1E7-1209-4CA7-9692-54468F963A6C}" srcId="{EBA8B7DB-6598-4380-B1E1-363E74D81801}" destId="{02959560-5C26-41BD-BB5A-AE6A339F5CF2}" srcOrd="0" destOrd="0" parTransId="{54353FF1-418F-4F7E-B31D-8C25627931C1}" sibTransId="{FC9B0D20-2813-4E70-8E94-A714FAA97D74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4564EEB-5496-4049-8F76-0984BAEA55C8}" type="presOf" srcId="{2CFD73CB-9910-4E86-BD5F-9F096862B381}" destId="{CD7D0EC2-B594-4486-80AB-439F595BE881}" srcOrd="0" destOrd="0" presId="urn:microsoft.com/office/officeart/2005/8/layout/hierarchy6"/>
    <dgm:cxn modelId="{239EBCF9-0CCD-48B3-9612-C076D9A6705A}" type="presOf" srcId="{54353FF1-418F-4F7E-B31D-8C25627931C1}" destId="{691BCC7B-1DC1-47B4-BBEF-402AF4E8246C}" srcOrd="0" destOrd="0" presId="urn:microsoft.com/office/officeart/2005/8/layout/hierarchy6"/>
    <dgm:cxn modelId="{7D871698-0D34-42F6-A71A-C96CD0065519}" type="presParOf" srcId="{3F07D7E2-E965-43CE-A330-13369F1805EA}" destId="{E466D950-1166-446A-8834-0989703BB104}" srcOrd="0" destOrd="0" presId="urn:microsoft.com/office/officeart/2005/8/layout/hierarchy6"/>
    <dgm:cxn modelId="{8F6EF451-B6ED-4896-BF15-A94A514CFDDF}" type="presParOf" srcId="{E466D950-1166-446A-8834-0989703BB104}" destId="{9946BB4B-0D0D-4192-B468-E6FAAB5AE8F3}" srcOrd="0" destOrd="0" presId="urn:microsoft.com/office/officeart/2005/8/layout/hierarchy6"/>
    <dgm:cxn modelId="{5FD6E622-FBDE-4DFD-ABE2-97A98716BC9E}" type="presParOf" srcId="{9946BB4B-0D0D-4192-B468-E6FAAB5AE8F3}" destId="{3ED1BE28-E331-40BF-92DD-74F99908B77D}" srcOrd="0" destOrd="0" presId="urn:microsoft.com/office/officeart/2005/8/layout/hierarchy6"/>
    <dgm:cxn modelId="{2451A861-E099-4939-B586-EDB4FA9F0944}" type="presParOf" srcId="{3ED1BE28-E331-40BF-92DD-74F99908B77D}" destId="{6244B4F7-B327-4EE2-8EC6-761014D046DA}" srcOrd="0" destOrd="0" presId="urn:microsoft.com/office/officeart/2005/8/layout/hierarchy6"/>
    <dgm:cxn modelId="{2E9B0F22-6363-48B7-96C7-E8F7CE7CB702}" type="presParOf" srcId="{3ED1BE28-E331-40BF-92DD-74F99908B77D}" destId="{0810A678-E60C-4760-BC00-63A28DF49489}" srcOrd="1" destOrd="0" presId="urn:microsoft.com/office/officeart/2005/8/layout/hierarchy6"/>
    <dgm:cxn modelId="{52ACB5E2-C714-4D93-B457-BEDB385A1200}" type="presParOf" srcId="{0810A678-E60C-4760-BC00-63A28DF49489}" destId="{33643D00-C75E-4DF5-A0F0-DFA21355EB8A}" srcOrd="0" destOrd="0" presId="urn:microsoft.com/office/officeart/2005/8/layout/hierarchy6"/>
    <dgm:cxn modelId="{41CD1703-9A22-44E4-AD00-D26C6BA7C3A9}" type="presParOf" srcId="{0810A678-E60C-4760-BC00-63A28DF49489}" destId="{6E24BE85-D38B-4C1A-A7DF-16389060B567}" srcOrd="1" destOrd="0" presId="urn:microsoft.com/office/officeart/2005/8/layout/hierarchy6"/>
    <dgm:cxn modelId="{08C91B87-9C29-495D-A344-F366A07B8056}" type="presParOf" srcId="{6E24BE85-D38B-4C1A-A7DF-16389060B567}" destId="{ADDD5734-79CB-4183-8EC2-3B41317D015B}" srcOrd="0" destOrd="0" presId="urn:microsoft.com/office/officeart/2005/8/layout/hierarchy6"/>
    <dgm:cxn modelId="{0F1E435C-DACB-4C2A-8603-A5620F1DBF5D}" type="presParOf" srcId="{6E24BE85-D38B-4C1A-A7DF-16389060B567}" destId="{A88F0D0A-72A4-4B5D-B0A7-0F9BD5683579}" srcOrd="1" destOrd="0" presId="urn:microsoft.com/office/officeart/2005/8/layout/hierarchy6"/>
    <dgm:cxn modelId="{B86DC75B-D257-4DEF-9B33-8A01A191A913}" type="presParOf" srcId="{0810A678-E60C-4760-BC00-63A28DF49489}" destId="{67357A81-5F47-46C8-8791-23DB6B665016}" srcOrd="2" destOrd="0" presId="urn:microsoft.com/office/officeart/2005/8/layout/hierarchy6"/>
    <dgm:cxn modelId="{0612BF47-952D-4495-B7A4-96CD5C466634}" type="presParOf" srcId="{0810A678-E60C-4760-BC00-63A28DF49489}" destId="{7278A374-6AC7-4093-98A6-F87C32FEBB05}" srcOrd="3" destOrd="0" presId="urn:microsoft.com/office/officeart/2005/8/layout/hierarchy6"/>
    <dgm:cxn modelId="{EA26A408-E37B-437A-A02F-89D6B89C399A}" type="presParOf" srcId="{7278A374-6AC7-4093-98A6-F87C32FEBB05}" destId="{F363464E-03AD-4819-BCA0-0FA469D48E0C}" srcOrd="0" destOrd="0" presId="urn:microsoft.com/office/officeart/2005/8/layout/hierarchy6"/>
    <dgm:cxn modelId="{76281B54-FE4D-44F9-80B4-46760B62CAF1}" type="presParOf" srcId="{7278A374-6AC7-4093-98A6-F87C32FEBB05}" destId="{F965F83D-9EC5-422A-AC7F-21013E865C34}" srcOrd="1" destOrd="0" presId="urn:microsoft.com/office/officeart/2005/8/layout/hierarchy6"/>
    <dgm:cxn modelId="{538E175A-6F93-4872-8E68-61355FA80A06}" type="presParOf" srcId="{F965F83D-9EC5-422A-AC7F-21013E865C34}" destId="{691BCC7B-1DC1-47B4-BBEF-402AF4E8246C}" srcOrd="0" destOrd="0" presId="urn:microsoft.com/office/officeart/2005/8/layout/hierarchy6"/>
    <dgm:cxn modelId="{677DFD95-D913-4B19-9148-D6229C4154E3}" type="presParOf" srcId="{F965F83D-9EC5-422A-AC7F-21013E865C34}" destId="{DFD55B4F-AA21-4285-A9E9-BE0ECDB4E631}" srcOrd="1" destOrd="0" presId="urn:microsoft.com/office/officeart/2005/8/layout/hierarchy6"/>
    <dgm:cxn modelId="{B32CBA87-9125-4849-932B-40048C35C54D}" type="presParOf" srcId="{DFD55B4F-AA21-4285-A9E9-BE0ECDB4E631}" destId="{1C6B2692-EA1F-46B9-8C1B-0907946FD57D}" srcOrd="0" destOrd="0" presId="urn:microsoft.com/office/officeart/2005/8/layout/hierarchy6"/>
    <dgm:cxn modelId="{7EBDE168-E5F3-44CF-85FD-D4FF0F7627EF}" type="presParOf" srcId="{DFD55B4F-AA21-4285-A9E9-BE0ECDB4E631}" destId="{AB9E724C-0C87-47FE-BEB1-4D7C56688B14}" srcOrd="1" destOrd="0" presId="urn:microsoft.com/office/officeart/2005/8/layout/hierarchy6"/>
    <dgm:cxn modelId="{82D0B9D7-0F9A-439F-B21A-57EFD123F673}" type="presParOf" srcId="{F965F83D-9EC5-422A-AC7F-21013E865C34}" destId="{CD7D0EC2-B594-4486-80AB-439F595BE881}" srcOrd="2" destOrd="0" presId="urn:microsoft.com/office/officeart/2005/8/layout/hierarchy6"/>
    <dgm:cxn modelId="{D9E0ABE0-B679-4EE8-A25A-0921628BAEB7}" type="presParOf" srcId="{F965F83D-9EC5-422A-AC7F-21013E865C34}" destId="{A81981ED-47BE-4B20-9B86-FDD558BF85A4}" srcOrd="3" destOrd="0" presId="urn:microsoft.com/office/officeart/2005/8/layout/hierarchy6"/>
    <dgm:cxn modelId="{1C7564AA-A3EB-4A54-9DB5-441DF06C1A35}" type="presParOf" srcId="{A81981ED-47BE-4B20-9B86-FDD558BF85A4}" destId="{FC0E8730-2F7B-4740-9139-B838E2DEF7B1}" srcOrd="0" destOrd="0" presId="urn:microsoft.com/office/officeart/2005/8/layout/hierarchy6"/>
    <dgm:cxn modelId="{10C5E249-0235-4A58-B38F-F3D8FA20B982}" type="presParOf" srcId="{A81981ED-47BE-4B20-9B86-FDD558BF85A4}" destId="{2B8AAC47-ABA7-4F0E-BE3E-6ABEE56BF9E9}" srcOrd="1" destOrd="0" presId="urn:microsoft.com/office/officeart/2005/8/layout/hierarchy6"/>
    <dgm:cxn modelId="{8E6D80E8-D546-46D8-921C-788EA87D7BB6}" type="presParOf" srcId="{0810A678-E60C-4760-BC00-63A28DF49489}" destId="{E5E261E0-CCBC-4B5A-A904-F243E2AA53B0}" srcOrd="4" destOrd="0" presId="urn:microsoft.com/office/officeart/2005/8/layout/hierarchy6"/>
    <dgm:cxn modelId="{70E670DE-6B69-4FE3-9141-6AD5A6083735}" type="presParOf" srcId="{0810A678-E60C-4760-BC00-63A28DF49489}" destId="{A28DAF53-A1BC-4030-9E28-A821B535C590}" srcOrd="5" destOrd="0" presId="urn:microsoft.com/office/officeart/2005/8/layout/hierarchy6"/>
    <dgm:cxn modelId="{CBAD6E0A-C6E6-4639-B791-0895D01CAB43}" type="presParOf" srcId="{A28DAF53-A1BC-4030-9E28-A821B535C590}" destId="{1CD6397F-75EE-4798-9222-CCACE974B0F9}" srcOrd="0" destOrd="0" presId="urn:microsoft.com/office/officeart/2005/8/layout/hierarchy6"/>
    <dgm:cxn modelId="{A76317BF-D799-47FD-AED1-22F776E7D52F}" type="presParOf" srcId="{A28DAF53-A1BC-4030-9E28-A821B535C590}" destId="{9D39E6FF-CEE1-408B-A2A2-2DF86198EC1D}" srcOrd="1" destOrd="0" presId="urn:microsoft.com/office/officeart/2005/8/layout/hierarchy6"/>
    <dgm:cxn modelId="{B5DE7319-366E-474D-B2F8-8F32EA92E48D}" type="presParOf" srcId="{0810A678-E60C-4760-BC00-63A28DF49489}" destId="{F7436063-BF3D-4400-ABDF-46A0C91AC2E1}" srcOrd="6" destOrd="0" presId="urn:microsoft.com/office/officeart/2005/8/layout/hierarchy6"/>
    <dgm:cxn modelId="{8694691B-B9B7-442C-8136-30E754591091}" type="presParOf" srcId="{0810A678-E60C-4760-BC00-63A28DF49489}" destId="{8C1F71A8-7336-4E9E-BE3C-D799F837D69C}" srcOrd="7" destOrd="0" presId="urn:microsoft.com/office/officeart/2005/8/layout/hierarchy6"/>
    <dgm:cxn modelId="{0168DB6C-90BE-4C64-8C2A-4A09F3909415}" type="presParOf" srcId="{8C1F71A8-7336-4E9E-BE3C-D799F837D69C}" destId="{F150C942-4610-411E-BDFE-86CB29B06647}" srcOrd="0" destOrd="0" presId="urn:microsoft.com/office/officeart/2005/8/layout/hierarchy6"/>
    <dgm:cxn modelId="{6866BC43-C05E-44E8-AA21-8B3BF042A5BC}" type="presParOf" srcId="{8C1F71A8-7336-4E9E-BE3C-D799F837D69C}" destId="{7DFA4DBE-6334-4D1D-85B0-590CB98AA548}" srcOrd="1" destOrd="0" presId="urn:microsoft.com/office/officeart/2005/8/layout/hierarchy6"/>
    <dgm:cxn modelId="{357BBE1D-0872-4CED-859D-67788F9C4310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208512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52442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708407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42461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708407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206024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42461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708407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206024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42461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708407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206024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7658940" y="2242461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25076" y="2759"/>
          <a:ext cx="4302202" cy="109953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57280" y="34963"/>
        <a:ext cx="4237794" cy="1035124"/>
      </dsp:txXfrm>
    </dsp:sp>
    <dsp:sp modelId="{33643D00-C75E-4DF5-A0F0-DFA21355EB8A}">
      <dsp:nvSpPr>
        <dsp:cNvPr id="0" name=""/>
        <dsp:cNvSpPr/>
      </dsp:nvSpPr>
      <dsp:spPr>
        <a:xfrm>
          <a:off x="2016973" y="1102291"/>
          <a:ext cx="2959204" cy="364790"/>
        </a:xfrm>
        <a:custGeom>
          <a:avLst/>
          <a:gdLst/>
          <a:ahLst/>
          <a:cxnLst/>
          <a:rect l="0" t="0" r="0" b="0"/>
          <a:pathLst>
            <a:path>
              <a:moveTo>
                <a:pt x="2959204" y="0"/>
              </a:moveTo>
              <a:lnTo>
                <a:pt x="2959204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332991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359702" y="1493792"/>
        <a:ext cx="1314540" cy="858553"/>
      </dsp:txXfrm>
    </dsp:sp>
    <dsp:sp modelId="{67357A81-5F47-46C8-8791-23DB6B665016}">
      <dsp:nvSpPr>
        <dsp:cNvPr id="0" name=""/>
        <dsp:cNvSpPr/>
      </dsp:nvSpPr>
      <dsp:spPr>
        <a:xfrm>
          <a:off x="3795324" y="1102291"/>
          <a:ext cx="1180853" cy="364790"/>
        </a:xfrm>
        <a:custGeom>
          <a:avLst/>
          <a:gdLst/>
          <a:ahLst/>
          <a:cxnLst/>
          <a:rect l="0" t="0" r="0" b="0"/>
          <a:pathLst>
            <a:path>
              <a:moveTo>
                <a:pt x="1180853" y="0"/>
              </a:moveTo>
              <a:lnTo>
                <a:pt x="1180853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111343" y="1467081"/>
          <a:ext cx="1367962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138054" y="1493792"/>
        <a:ext cx="1314540" cy="858553"/>
      </dsp:txXfrm>
    </dsp:sp>
    <dsp:sp modelId="{691BCC7B-1DC1-47B4-BBEF-402AF4E8246C}">
      <dsp:nvSpPr>
        <dsp:cNvPr id="0" name=""/>
        <dsp:cNvSpPr/>
      </dsp:nvSpPr>
      <dsp:spPr>
        <a:xfrm>
          <a:off x="2906149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889175" y="0"/>
              </a:moveTo>
              <a:lnTo>
                <a:pt x="889175" y="182395"/>
              </a:lnTo>
              <a:lnTo>
                <a:pt x="0" y="182395"/>
              </a:lnTo>
              <a:lnTo>
                <a:pt x="0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6B2692-EA1F-46B9-8C1B-0907946FD57D}">
      <dsp:nvSpPr>
        <dsp:cNvPr id="0" name=""/>
        <dsp:cNvSpPr/>
      </dsp:nvSpPr>
      <dsp:spPr>
        <a:xfrm>
          <a:off x="2222167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Adverbials</a:t>
          </a:r>
        </a:p>
      </dsp:txBody>
      <dsp:txXfrm>
        <a:off x="2248878" y="2770558"/>
        <a:ext cx="1314540" cy="858553"/>
      </dsp:txXfrm>
    </dsp:sp>
    <dsp:sp modelId="{CD7D0EC2-B594-4486-80AB-439F595BE881}">
      <dsp:nvSpPr>
        <dsp:cNvPr id="0" name=""/>
        <dsp:cNvSpPr/>
      </dsp:nvSpPr>
      <dsp:spPr>
        <a:xfrm>
          <a:off x="3795324" y="2379057"/>
          <a:ext cx="889175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889175" y="182395"/>
              </a:lnTo>
              <a:lnTo>
                <a:pt x="889175" y="36479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0E8730-2F7B-4740-9139-B838E2DEF7B1}">
      <dsp:nvSpPr>
        <dsp:cNvPr id="0" name=""/>
        <dsp:cNvSpPr/>
      </dsp:nvSpPr>
      <dsp:spPr>
        <a:xfrm>
          <a:off x="4000519" y="2743847"/>
          <a:ext cx="1367962" cy="91197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Verbs</a:t>
          </a:r>
          <a:endParaRPr lang="en-GB" sz="1400" kern="1200" dirty="0"/>
        </a:p>
      </dsp:txBody>
      <dsp:txXfrm>
        <a:off x="4027230" y="2770558"/>
        <a:ext cx="1314540" cy="858553"/>
      </dsp:txXfrm>
    </dsp:sp>
    <dsp:sp modelId="{E5E261E0-CCBC-4B5A-A904-F243E2AA53B0}">
      <dsp:nvSpPr>
        <dsp:cNvPr id="0" name=""/>
        <dsp:cNvSpPr/>
      </dsp:nvSpPr>
      <dsp:spPr>
        <a:xfrm>
          <a:off x="4976178" y="1102291"/>
          <a:ext cx="721538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721538" y="182395"/>
              </a:lnTo>
              <a:lnTo>
                <a:pt x="721538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89695" y="1467081"/>
          <a:ext cx="1616043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916406" y="1493792"/>
        <a:ext cx="1562621" cy="858553"/>
      </dsp:txXfrm>
    </dsp:sp>
    <dsp:sp modelId="{F7436063-BF3D-4400-ABDF-46A0C91AC2E1}">
      <dsp:nvSpPr>
        <dsp:cNvPr id="0" name=""/>
        <dsp:cNvSpPr/>
      </dsp:nvSpPr>
      <dsp:spPr>
        <a:xfrm>
          <a:off x="4976178" y="1102291"/>
          <a:ext cx="2791567" cy="3647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395"/>
              </a:lnTo>
              <a:lnTo>
                <a:pt x="2791567" y="182395"/>
              </a:lnTo>
              <a:lnTo>
                <a:pt x="2791567" y="36479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916127" y="1467081"/>
          <a:ext cx="1703237" cy="91197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942838" y="1493792"/>
        <a:ext cx="1649815" cy="85855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an action word.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examples of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shape&#10;&#10;Description automatically generated">
            <a:extLst>
              <a:ext uri="{FF2B5EF4-FFF2-40B4-BE49-F238E27FC236}">
                <a16:creationId xmlns:a16="http://schemas.microsoft.com/office/drawing/2014/main" id="{97B3E126-C3AC-33F9-4E19-7BBA4E5D2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9" name="Title 1">
            <a:extLst>
              <a:ext uri="{FF2B5EF4-FFF2-40B4-BE49-F238E27FC236}">
                <a16:creationId xmlns:a16="http://schemas.microsoft.com/office/drawing/2014/main" id="{4331DDF5-8C12-1869-AE9C-E56C058E84D7}"/>
              </a:ext>
            </a:extLst>
          </p:cNvPr>
          <p:cNvSpPr txBox="1">
            <a:spLocks/>
          </p:cNvSpPr>
          <p:nvPr/>
        </p:nvSpPr>
        <p:spPr>
          <a:xfrm>
            <a:off x="3286839" y="170564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86839" y="169285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student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- noun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listen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73354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studying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of these words are NOT verbs?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walk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378439" y="24611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watch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wander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winning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wanted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like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learn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entertain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study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work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win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56875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studied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365815"/>
            <a:ext cx="2664000" cy="57888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collect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036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whiteboard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90971" y="4964037"/>
            <a:ext cx="2664000" cy="64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play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CD6941C-5254-43FD-3ABC-6D1D60E9A2C7}"/>
              </a:ext>
            </a:extLst>
          </p:cNvPr>
          <p:cNvSpPr txBox="1"/>
          <p:nvPr/>
        </p:nvSpPr>
        <p:spPr>
          <a:xfrm>
            <a:off x="6187337" y="169828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listen - verb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4852F7D-2721-E0EC-4CC6-7B58FF1C5538}"/>
              </a:ext>
            </a:extLst>
          </p:cNvPr>
          <p:cNvSpPr txBox="1">
            <a:spLocks/>
          </p:cNvSpPr>
          <p:nvPr/>
        </p:nvSpPr>
        <p:spPr>
          <a:xfrm>
            <a:off x="3296076" y="249477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like - verb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F563036-ADAF-71D9-3F45-8814B8DEDDAA}"/>
              </a:ext>
            </a:extLst>
          </p:cNvPr>
          <p:cNvSpPr txBox="1">
            <a:spLocks/>
          </p:cNvSpPr>
          <p:nvPr/>
        </p:nvSpPr>
        <p:spPr>
          <a:xfrm>
            <a:off x="3297410" y="329669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learn - verb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105FCA2-118A-6887-56DD-01A2CBCE58D2}"/>
              </a:ext>
            </a:extLst>
          </p:cNvPr>
          <p:cNvSpPr txBox="1"/>
          <p:nvPr/>
        </p:nvSpPr>
        <p:spPr>
          <a:xfrm>
            <a:off x="9077263" y="329669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to collect - verb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7E90E2-1C1E-0779-759A-76B0D409709D}"/>
              </a:ext>
            </a:extLst>
          </p:cNvPr>
          <p:cNvSpPr txBox="1">
            <a:spLocks/>
          </p:cNvSpPr>
          <p:nvPr/>
        </p:nvSpPr>
        <p:spPr>
          <a:xfrm>
            <a:off x="3290557" y="4127862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 - noun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ADD16E5-464B-947E-7A65-437A4E7AA73D}"/>
              </a:ext>
            </a:extLst>
          </p:cNvPr>
          <p:cNvSpPr txBox="1"/>
          <p:nvPr/>
        </p:nvSpPr>
        <p:spPr>
          <a:xfrm>
            <a:off x="6194191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courage - noun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7B804B-3135-7CCA-01DB-6C114B813AFE}"/>
              </a:ext>
            </a:extLst>
          </p:cNvPr>
          <p:cNvSpPr txBox="1"/>
          <p:nvPr/>
        </p:nvSpPr>
        <p:spPr>
          <a:xfrm>
            <a:off x="9090971" y="4129182"/>
            <a:ext cx="2664000" cy="648000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000" dirty="0">
                <a:solidFill>
                  <a:schemeClr val="bg1"/>
                </a:solidFill>
              </a:rPr>
              <a:t>whiteboard - noun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8CA93A-C551-DC92-BC15-2959361D5597}"/>
              </a:ext>
            </a:extLst>
          </p:cNvPr>
          <p:cNvSpPr txBox="1"/>
          <p:nvPr/>
        </p:nvSpPr>
        <p:spPr>
          <a:xfrm>
            <a:off x="9066695" y="1695930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studying - verb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900EC3B-1B48-6F2D-D386-D9BA47EBD0B9}"/>
              </a:ext>
            </a:extLst>
          </p:cNvPr>
          <p:cNvSpPr txBox="1"/>
          <p:nvPr/>
        </p:nvSpPr>
        <p:spPr>
          <a:xfrm>
            <a:off x="418053" y="166442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walk - verb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7591CB-FFE3-ED44-3A2F-BBDCEB010B2C}"/>
              </a:ext>
            </a:extLst>
          </p:cNvPr>
          <p:cNvSpPr txBox="1"/>
          <p:nvPr/>
        </p:nvSpPr>
        <p:spPr>
          <a:xfrm>
            <a:off x="379774" y="2467978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watch - verb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26923A7-231B-8847-452B-43516481E43E}"/>
              </a:ext>
            </a:extLst>
          </p:cNvPr>
          <p:cNvSpPr txBox="1"/>
          <p:nvPr/>
        </p:nvSpPr>
        <p:spPr>
          <a:xfrm>
            <a:off x="418053" y="3304342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wander - verb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D9B0902-CF01-D164-D3C0-581BBA6A5A17}"/>
              </a:ext>
            </a:extLst>
          </p:cNvPr>
          <p:cNvSpPr txBox="1"/>
          <p:nvPr/>
        </p:nvSpPr>
        <p:spPr>
          <a:xfrm>
            <a:off x="418053" y="412548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winning - verb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059B1341-37F8-B8D3-F534-91F1B393C90F}"/>
              </a:ext>
            </a:extLst>
          </p:cNvPr>
          <p:cNvSpPr txBox="1"/>
          <p:nvPr/>
        </p:nvSpPr>
        <p:spPr>
          <a:xfrm>
            <a:off x="389010" y="4951911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wanted - verb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BAC80754-5FC8-137C-26C0-AC78FAC7A8E7}"/>
              </a:ext>
            </a:extLst>
          </p:cNvPr>
          <p:cNvSpPr txBox="1">
            <a:spLocks/>
          </p:cNvSpPr>
          <p:nvPr/>
        </p:nvSpPr>
        <p:spPr>
          <a:xfrm>
            <a:off x="3301128" y="4951911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entertain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B1D6C4-4246-CD30-8AE4-184BCD98B426}"/>
              </a:ext>
            </a:extLst>
          </p:cNvPr>
          <p:cNvSpPr txBox="1"/>
          <p:nvPr/>
        </p:nvSpPr>
        <p:spPr>
          <a:xfrm>
            <a:off x="6176768" y="249740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study - verb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E5672B0-543F-C399-3434-4BC1CC2FFEF5}"/>
              </a:ext>
            </a:extLst>
          </p:cNvPr>
          <p:cNvSpPr txBox="1"/>
          <p:nvPr/>
        </p:nvSpPr>
        <p:spPr>
          <a:xfrm>
            <a:off x="6197908" y="4129054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to work - verb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E0CAFE4-93BE-6043-9C70-24ABD8D20F9E}"/>
              </a:ext>
            </a:extLst>
          </p:cNvPr>
          <p:cNvSpPr txBox="1"/>
          <p:nvPr/>
        </p:nvSpPr>
        <p:spPr>
          <a:xfrm>
            <a:off x="6204762" y="4936775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win - verb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940A903-AC4D-9D25-7ED6-2A3FF5AA9743}"/>
              </a:ext>
            </a:extLst>
          </p:cNvPr>
          <p:cNvSpPr txBox="1"/>
          <p:nvPr/>
        </p:nvSpPr>
        <p:spPr>
          <a:xfrm>
            <a:off x="9087837" y="2561147"/>
            <a:ext cx="266400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studied  - verb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CDC44A1-F9F8-205C-E4E1-F43B07286571}"/>
              </a:ext>
            </a:extLst>
          </p:cNvPr>
          <p:cNvSpPr txBox="1"/>
          <p:nvPr/>
        </p:nvSpPr>
        <p:spPr>
          <a:xfrm>
            <a:off x="9087254" y="4961667"/>
            <a:ext cx="2664000" cy="648000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 play - verb</a:t>
            </a:r>
          </a:p>
        </p:txBody>
      </p:sp>
    </p:spTree>
    <p:extLst>
      <p:ext uri="{BB962C8B-B14F-4D97-AF65-F5344CB8AC3E}">
        <p14:creationId xmlns:p14="http://schemas.microsoft.com/office/powerpoint/2010/main" val="395348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50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1500"/>
                            </p:stCondLst>
                            <p:childTnLst>
                              <p:par>
                                <p:cTn id="1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5" grpId="0" animBg="1"/>
      <p:bldP spid="36" grpId="0" animBg="1"/>
      <p:bldP spid="37" grpId="0" animBg="1"/>
      <p:bldP spid="45" grpId="0" animBg="1"/>
      <p:bldP spid="5" grpId="0" animBg="1"/>
      <p:bldP spid="7" grpId="0" animBg="1"/>
      <p:bldP spid="8" grpId="0" animBg="1"/>
      <p:bldP spid="10" grpId="0" animBg="1"/>
      <p:bldP spid="30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</a:t>
            </a:r>
            <a:r>
              <a:rPr lang="en-GB" sz="2400">
                <a:solidFill>
                  <a:schemeClr val="bg1"/>
                </a:solidFill>
              </a:rPr>
              <a:t>a singular </a:t>
            </a:r>
            <a:r>
              <a:rPr lang="en-GB" sz="2400" dirty="0">
                <a:solidFill>
                  <a:schemeClr val="bg1"/>
                </a:solidFill>
              </a:rPr>
              <a:t>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a plural 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407480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59340" y="215134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=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=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one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/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31345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to Indicate Possibility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 adverbials can indicate the likelihood of something happening.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Certainly, clearly, definitely, maybe, obviously, perhaps, possibly, probably, surely, truly, undoubtedly,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more examples?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4797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345643"/>
            <a:ext cx="10283535" cy="852161"/>
          </a:xfrm>
          <a:prstGeom prst="roundRect">
            <a:avLst>
              <a:gd name="adj" fmla="val 712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that indicate the likelihood of something happening, can be an interesting way of starting a sentence!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977179"/>
            <a:ext cx="10283534" cy="65111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the punctuation?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C57FA5F-AC0D-795B-99D8-120F1E3DCC86}"/>
              </a:ext>
            </a:extLst>
          </p:cNvPr>
          <p:cNvSpPr txBox="1">
            <a:spLocks/>
          </p:cNvSpPr>
          <p:nvPr/>
        </p:nvSpPr>
        <p:spPr>
          <a:xfrm>
            <a:off x="954233" y="4835717"/>
            <a:ext cx="10283534" cy="65111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comma goes after the adverb.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F6DC94-8222-5051-448F-C311B0B9CAE6}"/>
              </a:ext>
            </a:extLst>
          </p:cNvPr>
          <p:cNvSpPr txBox="1">
            <a:spLocks/>
          </p:cNvSpPr>
          <p:nvPr/>
        </p:nvSpPr>
        <p:spPr>
          <a:xfrm>
            <a:off x="954233" y="5694256"/>
            <a:ext cx="10283534" cy="65111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the pause when these sentences are read?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845A4-5D99-0F5B-2BAD-379F63339451}"/>
              </a:ext>
            </a:extLst>
          </p:cNvPr>
          <p:cNvSpPr txBox="1">
            <a:spLocks/>
          </p:cNvSpPr>
          <p:nvPr/>
        </p:nvSpPr>
        <p:spPr>
          <a:xfrm>
            <a:off x="954233" y="365010"/>
            <a:ext cx="10283535" cy="852161"/>
          </a:xfrm>
          <a:prstGeom prst="roundRect">
            <a:avLst>
              <a:gd name="adj" fmla="val 712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Adverbials that indicate the likelihood of something happening can be an interesting way of starting a sentence.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0CC790-90B0-6A3D-F299-EC3F9689D797}"/>
              </a:ext>
            </a:extLst>
          </p:cNvPr>
          <p:cNvSpPr txBox="1">
            <a:spLocks/>
          </p:cNvSpPr>
          <p:nvPr/>
        </p:nvSpPr>
        <p:spPr>
          <a:xfrm>
            <a:off x="954233" y="1424595"/>
            <a:ext cx="10283534" cy="2345160"/>
          </a:xfrm>
          <a:prstGeom prst="roundRect">
            <a:avLst>
              <a:gd name="adj" fmla="val 266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Certainly, Adam was interested in find out more.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Clearly, there was a problem with the plan.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Obviously, they needed a rethink.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Surely, the students could listen more carefully?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CCFDBC4-AD34-E80C-8016-F23E586B2809}"/>
              </a:ext>
            </a:extLst>
          </p:cNvPr>
          <p:cNvSpPr txBox="1">
            <a:spLocks/>
          </p:cNvSpPr>
          <p:nvPr/>
        </p:nvSpPr>
        <p:spPr>
          <a:xfrm>
            <a:off x="954233" y="1424594"/>
            <a:ext cx="10283534" cy="2345160"/>
          </a:xfrm>
          <a:prstGeom prst="roundRect">
            <a:avLst>
              <a:gd name="adj" fmla="val 266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Certainly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Adam was interested in finding out more.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Clearly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there was a problem with the plan.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Obviously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they needed a rethink.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Surely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students could listen more carefully?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2D95AD5-D40F-8B92-A2DC-96D2588DB5F2}"/>
              </a:ext>
            </a:extLst>
          </p:cNvPr>
          <p:cNvCxnSpPr>
            <a:cxnSpLocks/>
          </p:cNvCxnSpPr>
          <p:nvPr/>
        </p:nvCxnSpPr>
        <p:spPr>
          <a:xfrm flipV="1">
            <a:off x="2143125" y="1714500"/>
            <a:ext cx="1771650" cy="3602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46353D3-30FE-A7C1-5338-A802AA330049}"/>
              </a:ext>
            </a:extLst>
          </p:cNvPr>
          <p:cNvCxnSpPr>
            <a:cxnSpLocks/>
          </p:cNvCxnSpPr>
          <p:nvPr/>
        </p:nvCxnSpPr>
        <p:spPr>
          <a:xfrm flipV="1">
            <a:off x="2143125" y="2411319"/>
            <a:ext cx="1857375" cy="3329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0D2979B-2EBD-531A-F944-66DE65613465}"/>
              </a:ext>
            </a:extLst>
          </p:cNvPr>
          <p:cNvCxnSpPr>
            <a:cxnSpLocks/>
          </p:cNvCxnSpPr>
          <p:nvPr/>
        </p:nvCxnSpPr>
        <p:spPr>
          <a:xfrm flipV="1">
            <a:off x="2143125" y="3046482"/>
            <a:ext cx="2876550" cy="38251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7ECE1F2-5928-8BFD-1A3E-8EB33BC53A23}"/>
              </a:ext>
            </a:extLst>
          </p:cNvPr>
          <p:cNvCxnSpPr>
            <a:cxnSpLocks/>
          </p:cNvCxnSpPr>
          <p:nvPr/>
        </p:nvCxnSpPr>
        <p:spPr>
          <a:xfrm flipV="1">
            <a:off x="1724025" y="3709969"/>
            <a:ext cx="1857375" cy="50099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968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564718"/>
            <a:ext cx="10283535" cy="852161"/>
          </a:xfrm>
          <a:prstGeom prst="roundRect">
            <a:avLst>
              <a:gd name="adj" fmla="val 712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that indicate the likelihood of something happening, can be an interesting way of starting a sentence!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2" y="4196254"/>
            <a:ext cx="10283534" cy="65111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Evie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845A4-5D99-0F5B-2BAD-379F63339451}"/>
              </a:ext>
            </a:extLst>
          </p:cNvPr>
          <p:cNvSpPr txBox="1">
            <a:spLocks/>
          </p:cNvSpPr>
          <p:nvPr/>
        </p:nvSpPr>
        <p:spPr>
          <a:xfrm>
            <a:off x="954232" y="584085"/>
            <a:ext cx="10283535" cy="852161"/>
          </a:xfrm>
          <a:prstGeom prst="roundRect">
            <a:avLst>
              <a:gd name="adj" fmla="val 7120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Who is most likely to be a professional football player?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0CC790-90B0-6A3D-F299-EC3F9689D797}"/>
              </a:ext>
            </a:extLst>
          </p:cNvPr>
          <p:cNvSpPr txBox="1">
            <a:spLocks/>
          </p:cNvSpPr>
          <p:nvPr/>
        </p:nvSpPr>
        <p:spPr>
          <a:xfrm>
            <a:off x="954232" y="1643670"/>
            <a:ext cx="10283534" cy="2345160"/>
          </a:xfrm>
          <a:prstGeom prst="roundRect">
            <a:avLst>
              <a:gd name="adj" fmla="val 2662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Certainly, Evie was going to be a professional football player.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Possibly, Annie was going to be a professional football player.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Probably, Holly was going to be a professional football player.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871BC8-565B-2698-ADBD-253D9A17EBF8}"/>
              </a:ext>
            </a:extLst>
          </p:cNvPr>
          <p:cNvSpPr txBox="1"/>
          <p:nvPr/>
        </p:nvSpPr>
        <p:spPr>
          <a:xfrm>
            <a:off x="954233" y="5054792"/>
            <a:ext cx="10283534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If they look familiar, it is because when these adverbs are used to start a sentence, they are a type of </a:t>
            </a:r>
            <a:r>
              <a:rPr lang="en-GB" sz="2400" i="1" u="sng" dirty="0">
                <a:solidFill>
                  <a:schemeClr val="bg1"/>
                </a:solidFill>
              </a:rPr>
              <a:t>fronted adverbial</a:t>
            </a:r>
            <a:r>
              <a:rPr lang="en-GB" sz="24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F1F78E88-DBEB-F3F0-2A14-496FA5C460AE}"/>
              </a:ext>
            </a:extLst>
          </p:cNvPr>
          <p:cNvSpPr/>
          <p:nvPr/>
        </p:nvSpPr>
        <p:spPr>
          <a:xfrm>
            <a:off x="9501589" y="5913330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63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DF41A-3BC0-2DDF-F4CF-9E064F038F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17293F5-4A5F-F717-3383-5D7D2383B3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52777F-3189-AB2E-4759-F6D712CA02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173FB3-DA10-6FB8-38AB-3378A2AF54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67A720A-2447-D210-764F-172CEE1EC8FD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A89F7CD-4B89-1C61-920F-A24FA733B5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EE4FA-18C5-66E9-C92A-7AAABE0BE188}"/>
              </a:ext>
            </a:extLst>
          </p:cNvPr>
          <p:cNvSpPr txBox="1"/>
          <p:nvPr/>
        </p:nvSpPr>
        <p:spPr>
          <a:xfrm>
            <a:off x="2943859" y="4439632"/>
            <a:ext cx="71532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Verb phrases have verbs and commonly adverbials.</a:t>
            </a:r>
          </a:p>
        </p:txBody>
      </p:sp>
    </p:spTree>
    <p:extLst>
      <p:ext uri="{BB962C8B-B14F-4D97-AF65-F5344CB8AC3E}">
        <p14:creationId xmlns:p14="http://schemas.microsoft.com/office/powerpoint/2010/main" val="1415073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48CFB-DB87-4999-1CB1-19E472A458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36C6694-6ED4-1A33-54E5-93FF6981A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FC12F67-B090-24AE-EF0A-C95E495C7C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10E9D9-5765-3FD2-50B1-AC240CBF9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2608C1-FCB1-BCC6-B631-E9B74FCDFB19}"/>
              </a:ext>
            </a:extLst>
          </p:cNvPr>
          <p:cNvGraphicFramePr/>
          <p:nvPr/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EFE37CD-2FC7-FE3C-D334-663A02F5F61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C55A088-D277-900F-654B-78F3B552511D}"/>
              </a:ext>
            </a:extLst>
          </p:cNvPr>
          <p:cNvSpPr txBox="1"/>
          <p:nvPr/>
        </p:nvSpPr>
        <p:spPr>
          <a:xfrm>
            <a:off x="2943859" y="4915688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adverbials in more detail. </a:t>
            </a:r>
          </a:p>
        </p:txBody>
      </p:sp>
    </p:spTree>
    <p:extLst>
      <p:ext uri="{BB962C8B-B14F-4D97-AF65-F5344CB8AC3E}">
        <p14:creationId xmlns:p14="http://schemas.microsoft.com/office/powerpoint/2010/main" val="3599254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1270</Words>
  <Application>Microsoft Office PowerPoint</Application>
  <PresentationFormat>Widescreen</PresentationFormat>
  <Paragraphs>254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Adverbs to Indicate Possibility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2025-12-22T09:30:45Z</dcterms:modified>
</cp:coreProperties>
</file>