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5"/>
  </p:notesMasterIdLst>
  <p:sldIdLst>
    <p:sldId id="2593" r:id="rId2"/>
    <p:sldId id="479" r:id="rId3"/>
    <p:sldId id="477" r:id="rId4"/>
    <p:sldId id="478" r:id="rId5"/>
    <p:sldId id="470" r:id="rId6"/>
    <p:sldId id="514" r:id="rId7"/>
    <p:sldId id="515" r:id="rId8"/>
    <p:sldId id="516" r:id="rId9"/>
    <p:sldId id="517" r:id="rId10"/>
    <p:sldId id="518" r:id="rId11"/>
    <p:sldId id="519" r:id="rId12"/>
    <p:sldId id="520" r:id="rId13"/>
    <p:sldId id="521" r:id="rId14"/>
    <p:sldId id="453" r:id="rId15"/>
    <p:sldId id="434" r:id="rId16"/>
    <p:sldId id="435" r:id="rId17"/>
    <p:sldId id="436" r:id="rId18"/>
    <p:sldId id="456" r:id="rId19"/>
    <p:sldId id="487" r:id="rId20"/>
    <p:sldId id="488" r:id="rId21"/>
    <p:sldId id="457" r:id="rId22"/>
    <p:sldId id="467" r:id="rId23"/>
    <p:sldId id="274" r:id="rId24"/>
    <p:sldId id="443" r:id="rId25"/>
    <p:sldId id="413" r:id="rId26"/>
    <p:sldId id="416" r:id="rId27"/>
    <p:sldId id="419" r:id="rId28"/>
    <p:sldId id="418" r:id="rId29"/>
    <p:sldId id="522" r:id="rId30"/>
    <p:sldId id="523" r:id="rId31"/>
    <p:sldId id="379" r:id="rId32"/>
    <p:sldId id="365" r:id="rId33"/>
    <p:sldId id="380" r:id="rId34"/>
    <p:sldId id="378" r:id="rId35"/>
    <p:sldId id="405" r:id="rId36"/>
    <p:sldId id="382" r:id="rId37"/>
    <p:sldId id="383" r:id="rId38"/>
    <p:sldId id="385" r:id="rId39"/>
    <p:sldId id="386" r:id="rId40"/>
    <p:sldId id="384" r:id="rId41"/>
    <p:sldId id="387" r:id="rId42"/>
    <p:sldId id="388" r:id="rId43"/>
    <p:sldId id="389" r:id="rId44"/>
    <p:sldId id="407" r:id="rId45"/>
    <p:sldId id="406" r:id="rId46"/>
    <p:sldId id="408" r:id="rId47"/>
    <p:sldId id="513" r:id="rId48"/>
    <p:sldId id="524" r:id="rId49"/>
    <p:sldId id="525" r:id="rId50"/>
    <p:sldId id="526" r:id="rId51"/>
    <p:sldId id="527" r:id="rId52"/>
    <p:sldId id="528" r:id="rId53"/>
    <p:sldId id="2594" r:id="rId54"/>
  </p:sldIdLst>
  <p:sldSz cx="12192000" cy="6858000"/>
  <p:notesSz cx="6858000" cy="9144000"/>
  <p:embeddedFontLst>
    <p:embeddedFont>
      <p:font typeface="Andika" panose="02000000000000000000" pitchFamily="2" charset="0"/>
      <p:regular r:id="rId56"/>
      <p:bold r:id="rId57"/>
      <p:italic r:id="rId58"/>
      <p:boldItalic r:id="rId5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96F235-039C-41A0-81E1-0BB3F70C3A52}" v="3" dt="2025-12-15T12:39:32.8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3.fntdata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1.fntdata"/><Relationship Id="rId64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65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02959560-5C26-41BD-BB5A-AE6A339F5CF2}">
      <dgm:prSet phldrT="[Text]" custT="1"/>
      <dgm:spPr/>
      <dgm:t>
        <a:bodyPr/>
        <a:lstStyle/>
        <a:p>
          <a:r>
            <a:rPr lang="en-GB" sz="1400" dirty="0"/>
            <a:t>Adverbials</a:t>
          </a:r>
        </a:p>
      </dgm:t>
    </dgm:pt>
    <dgm:pt modelId="{54353FF1-418F-4F7E-B31D-8C25627931C1}" type="parTrans" cxnId="{2D21C1E7-1209-4CA7-9692-54468F963A6C}">
      <dgm:prSet/>
      <dgm:spPr/>
    </dgm:pt>
    <dgm:pt modelId="{FC9B0D20-2813-4E70-8E94-A714FAA97D74}" type="sibTrans" cxnId="{2D21C1E7-1209-4CA7-9692-54468F963A6C}">
      <dgm:prSet/>
      <dgm:spPr/>
    </dgm:pt>
    <dgm:pt modelId="{F859BF89-858E-498F-9D29-567F423AE95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CFD73CB-9910-4E86-BD5F-9F096862B381}" type="parTrans" cxnId="{28E47F34-3528-4EC5-9DCF-FBCE6A8A0740}">
      <dgm:prSet/>
      <dgm:spPr/>
    </dgm:pt>
    <dgm:pt modelId="{DDB624AA-670D-44A4-9763-30527BDBFACA}" type="sibTrans" cxnId="{28E47F34-3528-4EC5-9DCF-FBCE6A8A0740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691BCC7B-1DC1-47B4-BBEF-402AF4E8246C}" type="pres">
      <dgm:prSet presAssocID="{54353FF1-418F-4F7E-B31D-8C25627931C1}" presName="Name19" presStyleLbl="parChTrans1D3" presStyleIdx="0" presStyleCnt="2"/>
      <dgm:spPr/>
    </dgm:pt>
    <dgm:pt modelId="{DFD55B4F-AA21-4285-A9E9-BE0ECDB4E631}" type="pres">
      <dgm:prSet presAssocID="{02959560-5C26-41BD-BB5A-AE6A339F5CF2}" presName="Name21" presStyleCnt="0"/>
      <dgm:spPr/>
    </dgm:pt>
    <dgm:pt modelId="{1C6B2692-EA1F-46B9-8C1B-0907946FD57D}" type="pres">
      <dgm:prSet presAssocID="{02959560-5C26-41BD-BB5A-AE6A339F5CF2}" presName="level2Shape" presStyleLbl="node3" presStyleIdx="0" presStyleCnt="2"/>
      <dgm:spPr/>
    </dgm:pt>
    <dgm:pt modelId="{AB9E724C-0C87-47FE-BEB1-4D7C56688B14}" type="pres">
      <dgm:prSet presAssocID="{02959560-5C26-41BD-BB5A-AE6A339F5CF2}" presName="hierChild3" presStyleCnt="0"/>
      <dgm:spPr/>
    </dgm:pt>
    <dgm:pt modelId="{CD7D0EC2-B594-4486-80AB-439F595BE881}" type="pres">
      <dgm:prSet presAssocID="{2CFD73CB-9910-4E86-BD5F-9F096862B381}" presName="Name19" presStyleLbl="parChTrans1D3" presStyleIdx="1" presStyleCnt="2"/>
      <dgm:spPr/>
    </dgm:pt>
    <dgm:pt modelId="{A81981ED-47BE-4B20-9B86-FDD558BF85A4}" type="pres">
      <dgm:prSet presAssocID="{F859BF89-858E-498F-9D29-567F423AE956}" presName="Name21" presStyleCnt="0"/>
      <dgm:spPr/>
    </dgm:pt>
    <dgm:pt modelId="{FC0E8730-2F7B-4740-9139-B838E2DEF7B1}" type="pres">
      <dgm:prSet presAssocID="{F859BF89-858E-498F-9D29-567F423AE956}" presName="level2Shape" presStyleLbl="node3" presStyleIdx="1" presStyleCnt="2"/>
      <dgm:spPr/>
    </dgm:pt>
    <dgm:pt modelId="{2B8AAC47-ABA7-4F0E-BE3E-6ABEE56BF9E9}" type="pres">
      <dgm:prSet presAssocID="{F859BF89-858E-498F-9D29-567F423AE95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8007205-E603-42A5-83D3-E529ED0A0B1D}" type="presOf" srcId="{11C582FB-D301-4A67-835D-4CB7CEB50770}" destId="{6244B4F7-B327-4EE2-8EC6-761014D046DA}" srcOrd="0" destOrd="0" presId="urn:microsoft.com/office/officeart/2005/8/layout/hierarchy6"/>
    <dgm:cxn modelId="{6C49501A-FEB1-4FB4-8D6F-D1D5140ED517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24618B1D-5D73-4134-87BA-21BD6CDD0DFA}" type="presOf" srcId="{2CFD73CB-9910-4E86-BD5F-9F096862B381}" destId="{CD7D0EC2-B594-4486-80AB-439F595BE881}" srcOrd="0" destOrd="0" presId="urn:microsoft.com/office/officeart/2005/8/layout/hierarchy6"/>
    <dgm:cxn modelId="{55942729-A473-45DF-AD2B-C1B5626DA016}" type="presOf" srcId="{BFDFC3B0-E6E0-4ABD-B046-5D5D74C9AE11}" destId="{E5E261E0-CCBC-4B5A-A904-F243E2AA53B0}" srcOrd="0" destOrd="0" presId="urn:microsoft.com/office/officeart/2005/8/layout/hierarchy6"/>
    <dgm:cxn modelId="{AF7D9629-F838-4959-83E5-574D1BF9BA79}" type="presOf" srcId="{6164C4B7-2FD3-411B-9DE0-6075F300ACD2}" destId="{67357A81-5F47-46C8-8791-23DB6B665016}" srcOrd="0" destOrd="0" presId="urn:microsoft.com/office/officeart/2005/8/layout/hierarchy6"/>
    <dgm:cxn modelId="{47577B2C-54B3-4A93-820B-6552695613FB}" type="presOf" srcId="{54353FF1-418F-4F7E-B31D-8C25627931C1}" destId="{691BCC7B-1DC1-47B4-BBEF-402AF4E8246C}" srcOrd="0" destOrd="0" presId="urn:microsoft.com/office/officeart/2005/8/layout/hierarchy6"/>
    <dgm:cxn modelId="{28E47F34-3528-4EC5-9DCF-FBCE6A8A0740}" srcId="{EBA8B7DB-6598-4380-B1E1-363E74D81801}" destId="{F859BF89-858E-498F-9D29-567F423AE956}" srcOrd="1" destOrd="0" parTransId="{2CFD73CB-9910-4E86-BD5F-9F096862B381}" sibTransId="{DDB624AA-670D-44A4-9763-30527BDBFACA}"/>
    <dgm:cxn modelId="{4EC05E5C-C820-405C-A58B-C6EC16438D78}" type="presOf" srcId="{02959560-5C26-41BD-BB5A-AE6A339F5CF2}" destId="{1C6B2692-EA1F-46B9-8C1B-0907946FD57D}" srcOrd="0" destOrd="0" presId="urn:microsoft.com/office/officeart/2005/8/layout/hierarchy6"/>
    <dgm:cxn modelId="{E468BD49-FDC5-4197-B2D7-9E24ABAE553B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DB3A16A9-F926-4FD4-8EB9-0C38984809B3}" type="presOf" srcId="{25080C42-F311-4646-B860-4B2E41968E42}" destId="{F7436063-BF3D-4400-ABDF-46A0C91AC2E1}" srcOrd="0" destOrd="0" presId="urn:microsoft.com/office/officeart/2005/8/layout/hierarchy6"/>
    <dgm:cxn modelId="{01052FAD-A638-4E07-A3B6-F61979DD1448}" type="presOf" srcId="{F859BF89-858E-498F-9D29-567F423AE956}" destId="{FC0E8730-2F7B-4740-9139-B838E2DEF7B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BB7842B2-FE91-4D78-B734-B404B9AB1EAE}" type="presOf" srcId="{EBA8B7DB-6598-4380-B1E1-363E74D81801}" destId="{F363464E-03AD-4819-BCA0-0FA469D48E0C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BC8423D1-31E9-4F4A-86BA-527BF1BE2AF6}" type="presOf" srcId="{E4077D0A-89B9-48D0-B430-37B0E120FC14}" destId="{F150C942-4610-411E-BDFE-86CB29B06647}" srcOrd="0" destOrd="0" presId="urn:microsoft.com/office/officeart/2005/8/layout/hierarchy6"/>
    <dgm:cxn modelId="{C5C0B7D6-4D4C-436A-9AC6-8669DB26A022}" type="presOf" srcId="{871E83FC-C0A7-4366-910C-0C2F0BA31BB4}" destId="{1CD6397F-75EE-4798-9222-CCACE974B0F9}" srcOrd="0" destOrd="0" presId="urn:microsoft.com/office/officeart/2005/8/layout/hierarchy6"/>
    <dgm:cxn modelId="{2D21C1E7-1209-4CA7-9692-54468F963A6C}" srcId="{EBA8B7DB-6598-4380-B1E1-363E74D81801}" destId="{02959560-5C26-41BD-BB5A-AE6A339F5CF2}" srcOrd="0" destOrd="0" parTransId="{54353FF1-418F-4F7E-B31D-8C25627931C1}" sibTransId="{FC9B0D20-2813-4E70-8E94-A714FAA97D74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D871698-0D34-42F6-A71A-C96CD0065519}" type="presParOf" srcId="{3F07D7E2-E965-43CE-A330-13369F1805EA}" destId="{E466D950-1166-446A-8834-0989703BB104}" srcOrd="0" destOrd="0" presId="urn:microsoft.com/office/officeart/2005/8/layout/hierarchy6"/>
    <dgm:cxn modelId="{8F6EF451-B6ED-4896-BF15-A94A514CFDDF}" type="presParOf" srcId="{E466D950-1166-446A-8834-0989703BB104}" destId="{9946BB4B-0D0D-4192-B468-E6FAAB5AE8F3}" srcOrd="0" destOrd="0" presId="urn:microsoft.com/office/officeart/2005/8/layout/hierarchy6"/>
    <dgm:cxn modelId="{5FD6E622-FBDE-4DFD-ABE2-97A98716BC9E}" type="presParOf" srcId="{9946BB4B-0D0D-4192-B468-E6FAAB5AE8F3}" destId="{3ED1BE28-E331-40BF-92DD-74F99908B77D}" srcOrd="0" destOrd="0" presId="urn:microsoft.com/office/officeart/2005/8/layout/hierarchy6"/>
    <dgm:cxn modelId="{2451A861-E099-4939-B586-EDB4FA9F0944}" type="presParOf" srcId="{3ED1BE28-E331-40BF-92DD-74F99908B77D}" destId="{6244B4F7-B327-4EE2-8EC6-761014D046DA}" srcOrd="0" destOrd="0" presId="urn:microsoft.com/office/officeart/2005/8/layout/hierarchy6"/>
    <dgm:cxn modelId="{2E9B0F22-6363-48B7-96C7-E8F7CE7CB702}" type="presParOf" srcId="{3ED1BE28-E331-40BF-92DD-74F99908B77D}" destId="{0810A678-E60C-4760-BC00-63A28DF49489}" srcOrd="1" destOrd="0" presId="urn:microsoft.com/office/officeart/2005/8/layout/hierarchy6"/>
    <dgm:cxn modelId="{8BC3B881-85A2-408B-8340-A83F08C52B1E}" type="presParOf" srcId="{0810A678-E60C-4760-BC00-63A28DF49489}" destId="{33643D00-C75E-4DF5-A0F0-DFA21355EB8A}" srcOrd="0" destOrd="0" presId="urn:microsoft.com/office/officeart/2005/8/layout/hierarchy6"/>
    <dgm:cxn modelId="{17BE09A0-4332-491B-B64D-C30D24388245}" type="presParOf" srcId="{0810A678-E60C-4760-BC00-63A28DF49489}" destId="{6E24BE85-D38B-4C1A-A7DF-16389060B567}" srcOrd="1" destOrd="0" presId="urn:microsoft.com/office/officeart/2005/8/layout/hierarchy6"/>
    <dgm:cxn modelId="{E8B741F0-D9AF-4CCC-96E2-D81EAD2369ED}" type="presParOf" srcId="{6E24BE85-D38B-4C1A-A7DF-16389060B567}" destId="{ADDD5734-79CB-4183-8EC2-3B41317D015B}" srcOrd="0" destOrd="0" presId="urn:microsoft.com/office/officeart/2005/8/layout/hierarchy6"/>
    <dgm:cxn modelId="{8EE589DA-7D41-40DC-A4D5-1149B72847DF}" type="presParOf" srcId="{6E24BE85-D38B-4C1A-A7DF-16389060B567}" destId="{A88F0D0A-72A4-4B5D-B0A7-0F9BD5683579}" srcOrd="1" destOrd="0" presId="urn:microsoft.com/office/officeart/2005/8/layout/hierarchy6"/>
    <dgm:cxn modelId="{EAACCABD-6930-4656-B7E9-63951CF6AAA7}" type="presParOf" srcId="{0810A678-E60C-4760-BC00-63A28DF49489}" destId="{67357A81-5F47-46C8-8791-23DB6B665016}" srcOrd="2" destOrd="0" presId="urn:microsoft.com/office/officeart/2005/8/layout/hierarchy6"/>
    <dgm:cxn modelId="{E8A38B9C-DF0F-4C4C-A4D2-30AFE69F4F39}" type="presParOf" srcId="{0810A678-E60C-4760-BC00-63A28DF49489}" destId="{7278A374-6AC7-4093-98A6-F87C32FEBB05}" srcOrd="3" destOrd="0" presId="urn:microsoft.com/office/officeart/2005/8/layout/hierarchy6"/>
    <dgm:cxn modelId="{420C2ABD-A89D-4B30-BD10-A2C356643EDC}" type="presParOf" srcId="{7278A374-6AC7-4093-98A6-F87C32FEBB05}" destId="{F363464E-03AD-4819-BCA0-0FA469D48E0C}" srcOrd="0" destOrd="0" presId="urn:microsoft.com/office/officeart/2005/8/layout/hierarchy6"/>
    <dgm:cxn modelId="{CBB6F9E1-DBBB-4644-B7A3-7D99812ED170}" type="presParOf" srcId="{7278A374-6AC7-4093-98A6-F87C32FEBB05}" destId="{F965F83D-9EC5-422A-AC7F-21013E865C34}" srcOrd="1" destOrd="0" presId="urn:microsoft.com/office/officeart/2005/8/layout/hierarchy6"/>
    <dgm:cxn modelId="{C8246212-51D0-463E-A491-0A65E9657775}" type="presParOf" srcId="{F965F83D-9EC5-422A-AC7F-21013E865C34}" destId="{691BCC7B-1DC1-47B4-BBEF-402AF4E8246C}" srcOrd="0" destOrd="0" presId="urn:microsoft.com/office/officeart/2005/8/layout/hierarchy6"/>
    <dgm:cxn modelId="{8CCC188A-4E20-4B72-899A-A005ED25D7F8}" type="presParOf" srcId="{F965F83D-9EC5-422A-AC7F-21013E865C34}" destId="{DFD55B4F-AA21-4285-A9E9-BE0ECDB4E631}" srcOrd="1" destOrd="0" presId="urn:microsoft.com/office/officeart/2005/8/layout/hierarchy6"/>
    <dgm:cxn modelId="{4880F711-FD1C-4737-B4B1-D6BBBAD39BCB}" type="presParOf" srcId="{DFD55B4F-AA21-4285-A9E9-BE0ECDB4E631}" destId="{1C6B2692-EA1F-46B9-8C1B-0907946FD57D}" srcOrd="0" destOrd="0" presId="urn:microsoft.com/office/officeart/2005/8/layout/hierarchy6"/>
    <dgm:cxn modelId="{C636D579-E470-4269-A55A-2E1F314B7D7D}" type="presParOf" srcId="{DFD55B4F-AA21-4285-A9E9-BE0ECDB4E631}" destId="{AB9E724C-0C87-47FE-BEB1-4D7C56688B14}" srcOrd="1" destOrd="0" presId="urn:microsoft.com/office/officeart/2005/8/layout/hierarchy6"/>
    <dgm:cxn modelId="{6B53EE65-7B08-47D9-AFA4-4A2AF8590093}" type="presParOf" srcId="{F965F83D-9EC5-422A-AC7F-21013E865C34}" destId="{CD7D0EC2-B594-4486-80AB-439F595BE881}" srcOrd="2" destOrd="0" presId="urn:microsoft.com/office/officeart/2005/8/layout/hierarchy6"/>
    <dgm:cxn modelId="{FC6A471C-A984-4AF6-BF87-6B6C8BF6A625}" type="presParOf" srcId="{F965F83D-9EC5-422A-AC7F-21013E865C34}" destId="{A81981ED-47BE-4B20-9B86-FDD558BF85A4}" srcOrd="3" destOrd="0" presId="urn:microsoft.com/office/officeart/2005/8/layout/hierarchy6"/>
    <dgm:cxn modelId="{CFF00359-A323-47E6-A510-9CC213594635}" type="presParOf" srcId="{A81981ED-47BE-4B20-9B86-FDD558BF85A4}" destId="{FC0E8730-2F7B-4740-9139-B838E2DEF7B1}" srcOrd="0" destOrd="0" presId="urn:microsoft.com/office/officeart/2005/8/layout/hierarchy6"/>
    <dgm:cxn modelId="{CE562780-0885-4D61-9EF1-D76BDBC853CF}" type="presParOf" srcId="{A81981ED-47BE-4B20-9B86-FDD558BF85A4}" destId="{2B8AAC47-ABA7-4F0E-BE3E-6ABEE56BF9E9}" srcOrd="1" destOrd="0" presId="urn:microsoft.com/office/officeart/2005/8/layout/hierarchy6"/>
    <dgm:cxn modelId="{E654C0AD-3BCC-42B8-BE1F-1236929BF9EF}" type="presParOf" srcId="{0810A678-E60C-4760-BC00-63A28DF49489}" destId="{E5E261E0-CCBC-4B5A-A904-F243E2AA53B0}" srcOrd="4" destOrd="0" presId="urn:microsoft.com/office/officeart/2005/8/layout/hierarchy6"/>
    <dgm:cxn modelId="{F19D7373-0C96-4FD6-892B-B1C42E98B056}" type="presParOf" srcId="{0810A678-E60C-4760-BC00-63A28DF49489}" destId="{A28DAF53-A1BC-4030-9E28-A821B535C590}" srcOrd="5" destOrd="0" presId="urn:microsoft.com/office/officeart/2005/8/layout/hierarchy6"/>
    <dgm:cxn modelId="{F4BBB85C-4AF0-4B69-AD4A-ADDA4990C176}" type="presParOf" srcId="{A28DAF53-A1BC-4030-9E28-A821B535C590}" destId="{1CD6397F-75EE-4798-9222-CCACE974B0F9}" srcOrd="0" destOrd="0" presId="urn:microsoft.com/office/officeart/2005/8/layout/hierarchy6"/>
    <dgm:cxn modelId="{3B9E1670-E7FF-4C75-812E-035CA02A33B9}" type="presParOf" srcId="{A28DAF53-A1BC-4030-9E28-A821B535C590}" destId="{9D39E6FF-CEE1-408B-A2A2-2DF86198EC1D}" srcOrd="1" destOrd="0" presId="urn:microsoft.com/office/officeart/2005/8/layout/hierarchy6"/>
    <dgm:cxn modelId="{9744EC11-510B-47D5-A057-E6BFD7CD9536}" type="presParOf" srcId="{0810A678-E60C-4760-BC00-63A28DF49489}" destId="{F7436063-BF3D-4400-ABDF-46A0C91AC2E1}" srcOrd="6" destOrd="0" presId="urn:microsoft.com/office/officeart/2005/8/layout/hierarchy6"/>
    <dgm:cxn modelId="{F74FBECD-DFBB-435C-AAF8-D68CFFDC7090}" type="presParOf" srcId="{0810A678-E60C-4760-BC00-63A28DF49489}" destId="{8C1F71A8-7336-4E9E-BE3C-D799F837D69C}" srcOrd="7" destOrd="0" presId="urn:microsoft.com/office/officeart/2005/8/layout/hierarchy6"/>
    <dgm:cxn modelId="{5BE2ED78-28F2-46A6-A41D-90DC71888263}" type="presParOf" srcId="{8C1F71A8-7336-4E9E-BE3C-D799F837D69C}" destId="{F150C942-4610-411E-BDFE-86CB29B06647}" srcOrd="0" destOrd="0" presId="urn:microsoft.com/office/officeart/2005/8/layout/hierarchy6"/>
    <dgm:cxn modelId="{393F3A54-293C-44B3-8289-A12B10C4DC5E}" type="presParOf" srcId="{8C1F71A8-7336-4E9E-BE3C-D799F837D69C}" destId="{7DFA4DBE-6334-4D1D-85B0-590CB98AA548}" srcOrd="1" destOrd="0" presId="urn:microsoft.com/office/officeart/2005/8/layout/hierarchy6"/>
    <dgm:cxn modelId="{357BBE1D-0872-4CED-859D-67788F9C4310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02959560-5C26-41BD-BB5A-AE6A339F5CF2}">
      <dgm:prSet phldrT="[Text]" custT="1"/>
      <dgm:spPr/>
      <dgm:t>
        <a:bodyPr/>
        <a:lstStyle/>
        <a:p>
          <a:r>
            <a:rPr lang="en-GB" sz="1400" dirty="0"/>
            <a:t>Adverbials</a:t>
          </a:r>
        </a:p>
      </dgm:t>
    </dgm:pt>
    <dgm:pt modelId="{54353FF1-418F-4F7E-B31D-8C25627931C1}" type="parTrans" cxnId="{2D21C1E7-1209-4CA7-9692-54468F963A6C}">
      <dgm:prSet/>
      <dgm:spPr/>
    </dgm:pt>
    <dgm:pt modelId="{FC9B0D20-2813-4E70-8E94-A714FAA97D74}" type="sibTrans" cxnId="{2D21C1E7-1209-4CA7-9692-54468F963A6C}">
      <dgm:prSet/>
      <dgm:spPr/>
    </dgm:pt>
    <dgm:pt modelId="{F859BF89-858E-498F-9D29-567F423AE95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CFD73CB-9910-4E86-BD5F-9F096862B381}" type="parTrans" cxnId="{28E47F34-3528-4EC5-9DCF-FBCE6A8A0740}">
      <dgm:prSet/>
      <dgm:spPr/>
    </dgm:pt>
    <dgm:pt modelId="{DDB624AA-670D-44A4-9763-30527BDBFACA}" type="sibTrans" cxnId="{28E47F34-3528-4EC5-9DCF-FBCE6A8A0740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691BCC7B-1DC1-47B4-BBEF-402AF4E8246C}" type="pres">
      <dgm:prSet presAssocID="{54353FF1-418F-4F7E-B31D-8C25627931C1}" presName="Name19" presStyleLbl="parChTrans1D3" presStyleIdx="0" presStyleCnt="2"/>
      <dgm:spPr/>
    </dgm:pt>
    <dgm:pt modelId="{DFD55B4F-AA21-4285-A9E9-BE0ECDB4E631}" type="pres">
      <dgm:prSet presAssocID="{02959560-5C26-41BD-BB5A-AE6A339F5CF2}" presName="Name21" presStyleCnt="0"/>
      <dgm:spPr/>
    </dgm:pt>
    <dgm:pt modelId="{1C6B2692-EA1F-46B9-8C1B-0907946FD57D}" type="pres">
      <dgm:prSet presAssocID="{02959560-5C26-41BD-BB5A-AE6A339F5CF2}" presName="level2Shape" presStyleLbl="node3" presStyleIdx="0" presStyleCnt="2"/>
      <dgm:spPr/>
    </dgm:pt>
    <dgm:pt modelId="{AB9E724C-0C87-47FE-BEB1-4D7C56688B14}" type="pres">
      <dgm:prSet presAssocID="{02959560-5C26-41BD-BB5A-AE6A339F5CF2}" presName="hierChild3" presStyleCnt="0"/>
      <dgm:spPr/>
    </dgm:pt>
    <dgm:pt modelId="{CD7D0EC2-B594-4486-80AB-439F595BE881}" type="pres">
      <dgm:prSet presAssocID="{2CFD73CB-9910-4E86-BD5F-9F096862B381}" presName="Name19" presStyleLbl="parChTrans1D3" presStyleIdx="1" presStyleCnt="2"/>
      <dgm:spPr/>
    </dgm:pt>
    <dgm:pt modelId="{A81981ED-47BE-4B20-9B86-FDD558BF85A4}" type="pres">
      <dgm:prSet presAssocID="{F859BF89-858E-498F-9D29-567F423AE956}" presName="Name21" presStyleCnt="0"/>
      <dgm:spPr/>
    </dgm:pt>
    <dgm:pt modelId="{FC0E8730-2F7B-4740-9139-B838E2DEF7B1}" type="pres">
      <dgm:prSet presAssocID="{F859BF89-858E-498F-9D29-567F423AE956}" presName="level2Shape" presStyleLbl="node3" presStyleIdx="1" presStyleCnt="2"/>
      <dgm:spPr/>
    </dgm:pt>
    <dgm:pt modelId="{2B8AAC47-ABA7-4F0E-BE3E-6ABEE56BF9E9}" type="pres">
      <dgm:prSet presAssocID="{F859BF89-858E-498F-9D29-567F423AE95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8007205-E603-42A5-83D3-E529ED0A0B1D}" type="presOf" srcId="{11C582FB-D301-4A67-835D-4CB7CEB50770}" destId="{6244B4F7-B327-4EE2-8EC6-761014D046DA}" srcOrd="0" destOrd="0" presId="urn:microsoft.com/office/officeart/2005/8/layout/hierarchy6"/>
    <dgm:cxn modelId="{3463381C-3E7D-4161-89BB-6A77E4FCE0B1}" type="presOf" srcId="{02959560-5C26-41BD-BB5A-AE6A339F5CF2}" destId="{1C6B2692-EA1F-46B9-8C1B-0907946FD57D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25C6C228-81CE-4551-80E1-7CC07C5A4AB7}" type="presOf" srcId="{F859BF89-858E-498F-9D29-567F423AE956}" destId="{FC0E8730-2F7B-4740-9139-B838E2DEF7B1}" srcOrd="0" destOrd="0" presId="urn:microsoft.com/office/officeart/2005/8/layout/hierarchy6"/>
    <dgm:cxn modelId="{28E47F34-3528-4EC5-9DCF-FBCE6A8A0740}" srcId="{EBA8B7DB-6598-4380-B1E1-363E74D81801}" destId="{F859BF89-858E-498F-9D29-567F423AE956}" srcOrd="1" destOrd="0" parTransId="{2CFD73CB-9910-4E86-BD5F-9F096862B381}" sibTransId="{DDB624AA-670D-44A4-9763-30527BDBFACA}"/>
    <dgm:cxn modelId="{8BFB943F-0F4D-4687-9D88-66DF11074E29}" type="presOf" srcId="{E4077D0A-89B9-48D0-B430-37B0E120FC14}" destId="{F150C942-4610-411E-BDFE-86CB29B06647}" srcOrd="0" destOrd="0" presId="urn:microsoft.com/office/officeart/2005/8/layout/hierarchy6"/>
    <dgm:cxn modelId="{8932E25D-1454-4E95-A2A2-4786CA3BD473}" type="presOf" srcId="{6164C4B7-2FD3-411B-9DE0-6075F300ACD2}" destId="{67357A81-5F47-46C8-8791-23DB6B665016}" srcOrd="0" destOrd="0" presId="urn:microsoft.com/office/officeart/2005/8/layout/hierarchy6"/>
    <dgm:cxn modelId="{9589896F-CEC8-49A3-9059-EEB77B252F08}" type="presOf" srcId="{871E83FC-C0A7-4366-910C-0C2F0BA31BB4}" destId="{1CD6397F-75EE-4798-9222-CCACE974B0F9}" srcOrd="0" destOrd="0" presId="urn:microsoft.com/office/officeart/2005/8/layout/hierarchy6"/>
    <dgm:cxn modelId="{36F6CD58-339E-4E16-90A6-E5717811B8C4}" type="presOf" srcId="{91FF6C16-4843-4FCD-BDA7-2EDCEEB4A38F}" destId="{33643D00-C75E-4DF5-A0F0-DFA21355EB8A}" srcOrd="0" destOrd="0" presId="urn:microsoft.com/office/officeart/2005/8/layout/hierarchy6"/>
    <dgm:cxn modelId="{805AFE85-35C0-4C12-8F3D-1DC72C1CB913}" type="presOf" srcId="{25080C42-F311-4646-B860-4B2E41968E42}" destId="{F7436063-BF3D-4400-ABDF-46A0C91AC2E1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AE274A7-FF9C-452A-B9CF-96171F5142CF}" type="presOf" srcId="{BFDFC3B0-E6E0-4ABD-B046-5D5D74C9AE11}" destId="{E5E261E0-CCBC-4B5A-A904-F243E2AA53B0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A5F6A3C1-6B64-42FA-844C-F0A36A20B07F}" type="presOf" srcId="{EBA8B7DB-6598-4380-B1E1-363E74D81801}" destId="{F363464E-03AD-4819-BCA0-0FA469D48E0C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4DAD04CD-9727-4A54-AA26-AF6B577C3A6E}" type="presOf" srcId="{CA4CC870-5F8C-4950-9C3F-CDDD8D47B8FE}" destId="{ADDD5734-79CB-4183-8EC2-3B41317D015B}" srcOrd="0" destOrd="0" presId="urn:microsoft.com/office/officeart/2005/8/layout/hierarchy6"/>
    <dgm:cxn modelId="{2D21C1E7-1209-4CA7-9692-54468F963A6C}" srcId="{EBA8B7DB-6598-4380-B1E1-363E74D81801}" destId="{02959560-5C26-41BD-BB5A-AE6A339F5CF2}" srcOrd="0" destOrd="0" parTransId="{54353FF1-418F-4F7E-B31D-8C25627931C1}" sibTransId="{FC9B0D20-2813-4E70-8E94-A714FAA97D74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4564EEB-5496-4049-8F76-0984BAEA55C8}" type="presOf" srcId="{2CFD73CB-9910-4E86-BD5F-9F096862B381}" destId="{CD7D0EC2-B594-4486-80AB-439F595BE881}" srcOrd="0" destOrd="0" presId="urn:microsoft.com/office/officeart/2005/8/layout/hierarchy6"/>
    <dgm:cxn modelId="{239EBCF9-0CCD-48B3-9612-C076D9A6705A}" type="presOf" srcId="{54353FF1-418F-4F7E-B31D-8C25627931C1}" destId="{691BCC7B-1DC1-47B4-BBEF-402AF4E8246C}" srcOrd="0" destOrd="0" presId="urn:microsoft.com/office/officeart/2005/8/layout/hierarchy6"/>
    <dgm:cxn modelId="{7D871698-0D34-42F6-A71A-C96CD0065519}" type="presParOf" srcId="{3F07D7E2-E965-43CE-A330-13369F1805EA}" destId="{E466D950-1166-446A-8834-0989703BB104}" srcOrd="0" destOrd="0" presId="urn:microsoft.com/office/officeart/2005/8/layout/hierarchy6"/>
    <dgm:cxn modelId="{8F6EF451-B6ED-4896-BF15-A94A514CFDDF}" type="presParOf" srcId="{E466D950-1166-446A-8834-0989703BB104}" destId="{9946BB4B-0D0D-4192-B468-E6FAAB5AE8F3}" srcOrd="0" destOrd="0" presId="urn:microsoft.com/office/officeart/2005/8/layout/hierarchy6"/>
    <dgm:cxn modelId="{5FD6E622-FBDE-4DFD-ABE2-97A98716BC9E}" type="presParOf" srcId="{9946BB4B-0D0D-4192-B468-E6FAAB5AE8F3}" destId="{3ED1BE28-E331-40BF-92DD-74F99908B77D}" srcOrd="0" destOrd="0" presId="urn:microsoft.com/office/officeart/2005/8/layout/hierarchy6"/>
    <dgm:cxn modelId="{2451A861-E099-4939-B586-EDB4FA9F0944}" type="presParOf" srcId="{3ED1BE28-E331-40BF-92DD-74F99908B77D}" destId="{6244B4F7-B327-4EE2-8EC6-761014D046DA}" srcOrd="0" destOrd="0" presId="urn:microsoft.com/office/officeart/2005/8/layout/hierarchy6"/>
    <dgm:cxn modelId="{2E9B0F22-6363-48B7-96C7-E8F7CE7CB702}" type="presParOf" srcId="{3ED1BE28-E331-40BF-92DD-74F99908B77D}" destId="{0810A678-E60C-4760-BC00-63A28DF49489}" srcOrd="1" destOrd="0" presId="urn:microsoft.com/office/officeart/2005/8/layout/hierarchy6"/>
    <dgm:cxn modelId="{52ACB5E2-C714-4D93-B457-BEDB385A1200}" type="presParOf" srcId="{0810A678-E60C-4760-BC00-63A28DF49489}" destId="{33643D00-C75E-4DF5-A0F0-DFA21355EB8A}" srcOrd="0" destOrd="0" presId="urn:microsoft.com/office/officeart/2005/8/layout/hierarchy6"/>
    <dgm:cxn modelId="{41CD1703-9A22-44E4-AD00-D26C6BA7C3A9}" type="presParOf" srcId="{0810A678-E60C-4760-BC00-63A28DF49489}" destId="{6E24BE85-D38B-4C1A-A7DF-16389060B567}" srcOrd="1" destOrd="0" presId="urn:microsoft.com/office/officeart/2005/8/layout/hierarchy6"/>
    <dgm:cxn modelId="{08C91B87-9C29-495D-A344-F366A07B8056}" type="presParOf" srcId="{6E24BE85-D38B-4C1A-A7DF-16389060B567}" destId="{ADDD5734-79CB-4183-8EC2-3B41317D015B}" srcOrd="0" destOrd="0" presId="urn:microsoft.com/office/officeart/2005/8/layout/hierarchy6"/>
    <dgm:cxn modelId="{0F1E435C-DACB-4C2A-8603-A5620F1DBF5D}" type="presParOf" srcId="{6E24BE85-D38B-4C1A-A7DF-16389060B567}" destId="{A88F0D0A-72A4-4B5D-B0A7-0F9BD5683579}" srcOrd="1" destOrd="0" presId="urn:microsoft.com/office/officeart/2005/8/layout/hierarchy6"/>
    <dgm:cxn modelId="{B86DC75B-D257-4DEF-9B33-8A01A191A913}" type="presParOf" srcId="{0810A678-E60C-4760-BC00-63A28DF49489}" destId="{67357A81-5F47-46C8-8791-23DB6B665016}" srcOrd="2" destOrd="0" presId="urn:microsoft.com/office/officeart/2005/8/layout/hierarchy6"/>
    <dgm:cxn modelId="{0612BF47-952D-4495-B7A4-96CD5C466634}" type="presParOf" srcId="{0810A678-E60C-4760-BC00-63A28DF49489}" destId="{7278A374-6AC7-4093-98A6-F87C32FEBB05}" srcOrd="3" destOrd="0" presId="urn:microsoft.com/office/officeart/2005/8/layout/hierarchy6"/>
    <dgm:cxn modelId="{EA26A408-E37B-437A-A02F-89D6B89C399A}" type="presParOf" srcId="{7278A374-6AC7-4093-98A6-F87C32FEBB05}" destId="{F363464E-03AD-4819-BCA0-0FA469D48E0C}" srcOrd="0" destOrd="0" presId="urn:microsoft.com/office/officeart/2005/8/layout/hierarchy6"/>
    <dgm:cxn modelId="{76281B54-FE4D-44F9-80B4-46760B62CAF1}" type="presParOf" srcId="{7278A374-6AC7-4093-98A6-F87C32FEBB05}" destId="{F965F83D-9EC5-422A-AC7F-21013E865C34}" srcOrd="1" destOrd="0" presId="urn:microsoft.com/office/officeart/2005/8/layout/hierarchy6"/>
    <dgm:cxn modelId="{538E175A-6F93-4872-8E68-61355FA80A06}" type="presParOf" srcId="{F965F83D-9EC5-422A-AC7F-21013E865C34}" destId="{691BCC7B-1DC1-47B4-BBEF-402AF4E8246C}" srcOrd="0" destOrd="0" presId="urn:microsoft.com/office/officeart/2005/8/layout/hierarchy6"/>
    <dgm:cxn modelId="{677DFD95-D913-4B19-9148-D6229C4154E3}" type="presParOf" srcId="{F965F83D-9EC5-422A-AC7F-21013E865C34}" destId="{DFD55B4F-AA21-4285-A9E9-BE0ECDB4E631}" srcOrd="1" destOrd="0" presId="urn:microsoft.com/office/officeart/2005/8/layout/hierarchy6"/>
    <dgm:cxn modelId="{B32CBA87-9125-4849-932B-40048C35C54D}" type="presParOf" srcId="{DFD55B4F-AA21-4285-A9E9-BE0ECDB4E631}" destId="{1C6B2692-EA1F-46B9-8C1B-0907946FD57D}" srcOrd="0" destOrd="0" presId="urn:microsoft.com/office/officeart/2005/8/layout/hierarchy6"/>
    <dgm:cxn modelId="{7EBDE168-E5F3-44CF-85FD-D4FF0F7627EF}" type="presParOf" srcId="{DFD55B4F-AA21-4285-A9E9-BE0ECDB4E631}" destId="{AB9E724C-0C87-47FE-BEB1-4D7C56688B14}" srcOrd="1" destOrd="0" presId="urn:microsoft.com/office/officeart/2005/8/layout/hierarchy6"/>
    <dgm:cxn modelId="{82D0B9D7-0F9A-439F-B21A-57EFD123F673}" type="presParOf" srcId="{F965F83D-9EC5-422A-AC7F-21013E865C34}" destId="{CD7D0EC2-B594-4486-80AB-439F595BE881}" srcOrd="2" destOrd="0" presId="urn:microsoft.com/office/officeart/2005/8/layout/hierarchy6"/>
    <dgm:cxn modelId="{D9E0ABE0-B679-4EE8-A25A-0921628BAEB7}" type="presParOf" srcId="{F965F83D-9EC5-422A-AC7F-21013E865C34}" destId="{A81981ED-47BE-4B20-9B86-FDD558BF85A4}" srcOrd="3" destOrd="0" presId="urn:microsoft.com/office/officeart/2005/8/layout/hierarchy6"/>
    <dgm:cxn modelId="{1C7564AA-A3EB-4A54-9DB5-441DF06C1A35}" type="presParOf" srcId="{A81981ED-47BE-4B20-9B86-FDD558BF85A4}" destId="{FC0E8730-2F7B-4740-9139-B838E2DEF7B1}" srcOrd="0" destOrd="0" presId="urn:microsoft.com/office/officeart/2005/8/layout/hierarchy6"/>
    <dgm:cxn modelId="{10C5E249-0235-4A58-B38F-F3D8FA20B982}" type="presParOf" srcId="{A81981ED-47BE-4B20-9B86-FDD558BF85A4}" destId="{2B8AAC47-ABA7-4F0E-BE3E-6ABEE56BF9E9}" srcOrd="1" destOrd="0" presId="urn:microsoft.com/office/officeart/2005/8/layout/hierarchy6"/>
    <dgm:cxn modelId="{8E6D80E8-D546-46D8-921C-788EA87D7BB6}" type="presParOf" srcId="{0810A678-E60C-4760-BC00-63A28DF49489}" destId="{E5E261E0-CCBC-4B5A-A904-F243E2AA53B0}" srcOrd="4" destOrd="0" presId="urn:microsoft.com/office/officeart/2005/8/layout/hierarchy6"/>
    <dgm:cxn modelId="{70E670DE-6B69-4FE3-9141-6AD5A6083735}" type="presParOf" srcId="{0810A678-E60C-4760-BC00-63A28DF49489}" destId="{A28DAF53-A1BC-4030-9E28-A821B535C590}" srcOrd="5" destOrd="0" presId="urn:microsoft.com/office/officeart/2005/8/layout/hierarchy6"/>
    <dgm:cxn modelId="{CBAD6E0A-C6E6-4639-B791-0895D01CAB43}" type="presParOf" srcId="{A28DAF53-A1BC-4030-9E28-A821B535C590}" destId="{1CD6397F-75EE-4798-9222-CCACE974B0F9}" srcOrd="0" destOrd="0" presId="urn:microsoft.com/office/officeart/2005/8/layout/hierarchy6"/>
    <dgm:cxn modelId="{A76317BF-D799-47FD-AED1-22F776E7D52F}" type="presParOf" srcId="{A28DAF53-A1BC-4030-9E28-A821B535C590}" destId="{9D39E6FF-CEE1-408B-A2A2-2DF86198EC1D}" srcOrd="1" destOrd="0" presId="urn:microsoft.com/office/officeart/2005/8/layout/hierarchy6"/>
    <dgm:cxn modelId="{B5DE7319-366E-474D-B2F8-8F32EA92E48D}" type="presParOf" srcId="{0810A678-E60C-4760-BC00-63A28DF49489}" destId="{F7436063-BF3D-4400-ABDF-46A0C91AC2E1}" srcOrd="6" destOrd="0" presId="urn:microsoft.com/office/officeart/2005/8/layout/hierarchy6"/>
    <dgm:cxn modelId="{8694691B-B9B7-442C-8136-30E754591091}" type="presParOf" srcId="{0810A678-E60C-4760-BC00-63A28DF49489}" destId="{8C1F71A8-7336-4E9E-BE3C-D799F837D69C}" srcOrd="7" destOrd="0" presId="urn:microsoft.com/office/officeart/2005/8/layout/hierarchy6"/>
    <dgm:cxn modelId="{0168DB6C-90BE-4C64-8C2A-4A09F3909415}" type="presParOf" srcId="{8C1F71A8-7336-4E9E-BE3C-D799F837D69C}" destId="{F150C942-4610-411E-BDFE-86CB29B06647}" srcOrd="0" destOrd="0" presId="urn:microsoft.com/office/officeart/2005/8/layout/hierarchy6"/>
    <dgm:cxn modelId="{6866BC43-C05E-44E8-AA21-8B3BF042A5BC}" type="presParOf" srcId="{8C1F71A8-7336-4E9E-BE3C-D799F837D69C}" destId="{7DFA4DBE-6334-4D1D-85B0-590CB98AA548}" srcOrd="1" destOrd="0" presId="urn:microsoft.com/office/officeart/2005/8/layout/hierarchy6"/>
    <dgm:cxn modelId="{357BBE1D-0872-4CED-859D-67788F9C4310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98B9E8B-C763-4F98-88A2-3537AF9711DD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00E98C7-9293-4661-822E-BB79FC56E4BF}">
      <dgm:prSet phldrT="[Text]" custT="1"/>
      <dgm:spPr>
        <a:solidFill>
          <a:srgbClr val="7030A0"/>
        </a:solidFill>
      </dgm:spPr>
      <dgm:t>
        <a:bodyPr/>
        <a:lstStyle/>
        <a:p>
          <a:endParaRPr lang="en-GB" sz="1800" dirty="0"/>
        </a:p>
        <a:p>
          <a:r>
            <a:rPr lang="en-GB" sz="1800" dirty="0"/>
            <a:t>Adverbials </a:t>
          </a:r>
        </a:p>
        <a:p>
          <a:r>
            <a:rPr lang="en-GB" sz="1800" dirty="0"/>
            <a:t>(a </a:t>
          </a:r>
          <a:r>
            <a:rPr lang="en-GB" sz="1800" u="sng" dirty="0"/>
            <a:t>word or phrase</a:t>
          </a:r>
          <a:r>
            <a:rPr lang="en-GB" sz="1800" dirty="0"/>
            <a:t> that describes a verb).</a:t>
          </a:r>
        </a:p>
      </dgm:t>
    </dgm:pt>
    <dgm:pt modelId="{9C6E0C49-8A81-4C9E-9E43-A5228AA43374}" type="parTrans" cxnId="{2D1FDF15-0EA9-4BBD-9A9D-531DC10EB077}">
      <dgm:prSet/>
      <dgm:spPr/>
      <dgm:t>
        <a:bodyPr/>
        <a:lstStyle/>
        <a:p>
          <a:endParaRPr lang="en-GB"/>
        </a:p>
      </dgm:t>
    </dgm:pt>
    <dgm:pt modelId="{720C5A6E-283A-4862-8CD0-DA66392E4BFE}" type="sibTrans" cxnId="{2D1FDF15-0EA9-4BBD-9A9D-531DC10EB077}">
      <dgm:prSet/>
      <dgm:spPr/>
      <dgm:t>
        <a:bodyPr/>
        <a:lstStyle/>
        <a:p>
          <a:endParaRPr lang="en-GB"/>
        </a:p>
      </dgm:t>
    </dgm:pt>
    <dgm:pt modelId="{05971919-CF79-441B-8FBF-DC5613F5C93B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GB" sz="1800" dirty="0"/>
            <a:t>Adverbs </a:t>
          </a:r>
        </a:p>
        <a:p>
          <a:r>
            <a:rPr lang="en-GB" sz="1800" dirty="0"/>
            <a:t>(a </a:t>
          </a:r>
          <a:r>
            <a:rPr lang="en-GB" sz="1800" u="sng" dirty="0"/>
            <a:t>word</a:t>
          </a:r>
          <a:r>
            <a:rPr lang="en-GB" sz="1800" dirty="0"/>
            <a:t> that describes a verb).</a:t>
          </a:r>
        </a:p>
      </dgm:t>
    </dgm:pt>
    <dgm:pt modelId="{0415D8A1-5F94-4C9F-ABCF-66142761700E}" type="parTrans" cxnId="{E73B3455-2E02-4583-BF1B-B0F29406CE57}">
      <dgm:prSet/>
      <dgm:spPr/>
      <dgm:t>
        <a:bodyPr/>
        <a:lstStyle/>
        <a:p>
          <a:endParaRPr lang="en-GB"/>
        </a:p>
      </dgm:t>
    </dgm:pt>
    <dgm:pt modelId="{15A4ADE8-FF40-46B2-A048-ED567BCF8BB8}" type="sibTrans" cxnId="{E73B3455-2E02-4583-BF1B-B0F29406CE57}">
      <dgm:prSet/>
      <dgm:spPr/>
      <dgm:t>
        <a:bodyPr/>
        <a:lstStyle/>
        <a:p>
          <a:endParaRPr lang="en-GB"/>
        </a:p>
      </dgm:t>
    </dgm:pt>
    <dgm:pt modelId="{D846E2F0-94F8-433E-9C9F-ACF365BF8F40}" type="pres">
      <dgm:prSet presAssocID="{A98B9E8B-C763-4F98-88A2-3537AF9711DD}" presName="Name0" presStyleCnt="0">
        <dgm:presLayoutVars>
          <dgm:chMax val="7"/>
          <dgm:resizeHandles val="exact"/>
        </dgm:presLayoutVars>
      </dgm:prSet>
      <dgm:spPr/>
    </dgm:pt>
    <dgm:pt modelId="{72F1FF59-76E5-4E0C-B51B-3FBD859AD915}" type="pres">
      <dgm:prSet presAssocID="{A98B9E8B-C763-4F98-88A2-3537AF9711DD}" presName="comp1" presStyleCnt="0"/>
      <dgm:spPr/>
    </dgm:pt>
    <dgm:pt modelId="{D6034120-CEBE-4E9F-9FC2-58FD10523379}" type="pres">
      <dgm:prSet presAssocID="{A98B9E8B-C763-4F98-88A2-3537AF9711DD}" presName="circle1" presStyleLbl="node1" presStyleIdx="0" presStyleCnt="2" custScaleX="135039"/>
      <dgm:spPr/>
    </dgm:pt>
    <dgm:pt modelId="{A63877E2-51A2-4A7A-BB4C-78B856156057}" type="pres">
      <dgm:prSet presAssocID="{A98B9E8B-C763-4F98-88A2-3537AF9711DD}" presName="c1text" presStyleLbl="node1" presStyleIdx="0" presStyleCnt="2">
        <dgm:presLayoutVars>
          <dgm:bulletEnabled val="1"/>
        </dgm:presLayoutVars>
      </dgm:prSet>
      <dgm:spPr/>
    </dgm:pt>
    <dgm:pt modelId="{F7C8F509-76CA-4CC2-815C-6314FEB65D34}" type="pres">
      <dgm:prSet presAssocID="{A98B9E8B-C763-4F98-88A2-3537AF9711DD}" presName="comp2" presStyleCnt="0"/>
      <dgm:spPr/>
    </dgm:pt>
    <dgm:pt modelId="{7562B345-F06F-4269-AB51-AB0E0E2503CD}" type="pres">
      <dgm:prSet presAssocID="{A98B9E8B-C763-4F98-88A2-3537AF9711DD}" presName="circle2" presStyleLbl="node1" presStyleIdx="1" presStyleCnt="2" custScaleX="97471" custScaleY="69068" custLinFactNeighborX="0" custLinFactNeighborY="9719"/>
      <dgm:spPr/>
    </dgm:pt>
    <dgm:pt modelId="{86D043BA-38D7-4A84-A95F-3EA60C0C670F}" type="pres">
      <dgm:prSet presAssocID="{A98B9E8B-C763-4F98-88A2-3537AF9711DD}" presName="c2text" presStyleLbl="node1" presStyleIdx="1" presStyleCnt="2">
        <dgm:presLayoutVars>
          <dgm:bulletEnabled val="1"/>
        </dgm:presLayoutVars>
      </dgm:prSet>
      <dgm:spPr/>
    </dgm:pt>
  </dgm:ptLst>
  <dgm:cxnLst>
    <dgm:cxn modelId="{2D1FDF15-0EA9-4BBD-9A9D-531DC10EB077}" srcId="{A98B9E8B-C763-4F98-88A2-3537AF9711DD}" destId="{A00E98C7-9293-4661-822E-BB79FC56E4BF}" srcOrd="0" destOrd="0" parTransId="{9C6E0C49-8A81-4C9E-9E43-A5228AA43374}" sibTransId="{720C5A6E-283A-4862-8CD0-DA66392E4BFE}"/>
    <dgm:cxn modelId="{5268672B-E5A9-4649-85C7-6564F50297B3}" type="presOf" srcId="{05971919-CF79-441B-8FBF-DC5613F5C93B}" destId="{7562B345-F06F-4269-AB51-AB0E0E2503CD}" srcOrd="0" destOrd="0" presId="urn:microsoft.com/office/officeart/2005/8/layout/venn2"/>
    <dgm:cxn modelId="{9B77D136-C64A-48B6-9BB4-A3A8B84ADDE2}" type="presOf" srcId="{A00E98C7-9293-4661-822E-BB79FC56E4BF}" destId="{A63877E2-51A2-4A7A-BB4C-78B856156057}" srcOrd="1" destOrd="0" presId="urn:microsoft.com/office/officeart/2005/8/layout/venn2"/>
    <dgm:cxn modelId="{E73B3455-2E02-4583-BF1B-B0F29406CE57}" srcId="{A98B9E8B-C763-4F98-88A2-3537AF9711DD}" destId="{05971919-CF79-441B-8FBF-DC5613F5C93B}" srcOrd="1" destOrd="0" parTransId="{0415D8A1-5F94-4C9F-ABCF-66142761700E}" sibTransId="{15A4ADE8-FF40-46B2-A048-ED567BCF8BB8}"/>
    <dgm:cxn modelId="{6AFB678E-7FC8-4058-A5BC-30F7C52D3DB4}" type="presOf" srcId="{A98B9E8B-C763-4F98-88A2-3537AF9711DD}" destId="{D846E2F0-94F8-433E-9C9F-ACF365BF8F40}" srcOrd="0" destOrd="0" presId="urn:microsoft.com/office/officeart/2005/8/layout/venn2"/>
    <dgm:cxn modelId="{B2F706A1-9725-444E-B2AA-232A85049D9E}" type="presOf" srcId="{05971919-CF79-441B-8FBF-DC5613F5C93B}" destId="{86D043BA-38D7-4A84-A95F-3EA60C0C670F}" srcOrd="1" destOrd="0" presId="urn:microsoft.com/office/officeart/2005/8/layout/venn2"/>
    <dgm:cxn modelId="{9EBB2DD4-192C-48AD-B869-9BD866CE1F15}" type="presOf" srcId="{A00E98C7-9293-4661-822E-BB79FC56E4BF}" destId="{D6034120-CEBE-4E9F-9FC2-58FD10523379}" srcOrd="0" destOrd="0" presId="urn:microsoft.com/office/officeart/2005/8/layout/venn2"/>
    <dgm:cxn modelId="{3AC8F891-A68B-4FE7-939D-43180377C3C2}" type="presParOf" srcId="{D846E2F0-94F8-433E-9C9F-ACF365BF8F40}" destId="{72F1FF59-76E5-4E0C-B51B-3FBD859AD915}" srcOrd="0" destOrd="0" presId="urn:microsoft.com/office/officeart/2005/8/layout/venn2"/>
    <dgm:cxn modelId="{7DE5B3A6-4629-4E10-AFB5-DD1AC01F8DA5}" type="presParOf" srcId="{72F1FF59-76E5-4E0C-B51B-3FBD859AD915}" destId="{D6034120-CEBE-4E9F-9FC2-58FD10523379}" srcOrd="0" destOrd="0" presId="urn:microsoft.com/office/officeart/2005/8/layout/venn2"/>
    <dgm:cxn modelId="{566935EC-C464-42A8-B2B4-3818CB5428AB}" type="presParOf" srcId="{72F1FF59-76E5-4E0C-B51B-3FBD859AD915}" destId="{A63877E2-51A2-4A7A-BB4C-78B856156057}" srcOrd="1" destOrd="0" presId="urn:microsoft.com/office/officeart/2005/8/layout/venn2"/>
    <dgm:cxn modelId="{5BBB10F3-6F01-4864-875F-170BA3BBE8AE}" type="presParOf" srcId="{D846E2F0-94F8-433E-9C9F-ACF365BF8F40}" destId="{F7C8F509-76CA-4CC2-815C-6314FEB65D34}" srcOrd="1" destOrd="0" presId="urn:microsoft.com/office/officeart/2005/8/layout/venn2"/>
    <dgm:cxn modelId="{3AD236EA-3048-495C-A296-93935D474714}" type="presParOf" srcId="{F7C8F509-76CA-4CC2-815C-6314FEB65D34}" destId="{7562B345-F06F-4269-AB51-AB0E0E2503CD}" srcOrd="0" destOrd="0" presId="urn:microsoft.com/office/officeart/2005/8/layout/venn2"/>
    <dgm:cxn modelId="{0D73AC4C-857B-4020-B361-8C076B0BD89B}" type="presParOf" srcId="{F7C8F509-76CA-4CC2-815C-6314FEB65D34}" destId="{86D043BA-38D7-4A84-A95F-3EA60C0C670F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25076" y="2759"/>
          <a:ext cx="4302202" cy="109953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57280" y="34963"/>
        <a:ext cx="4237794" cy="1035124"/>
      </dsp:txXfrm>
    </dsp:sp>
    <dsp:sp modelId="{33643D00-C75E-4DF5-A0F0-DFA21355EB8A}">
      <dsp:nvSpPr>
        <dsp:cNvPr id="0" name=""/>
        <dsp:cNvSpPr/>
      </dsp:nvSpPr>
      <dsp:spPr>
        <a:xfrm>
          <a:off x="2016973" y="1102291"/>
          <a:ext cx="2959204" cy="364790"/>
        </a:xfrm>
        <a:custGeom>
          <a:avLst/>
          <a:gdLst/>
          <a:ahLst/>
          <a:cxnLst/>
          <a:rect l="0" t="0" r="0" b="0"/>
          <a:pathLst>
            <a:path>
              <a:moveTo>
                <a:pt x="2959204" y="0"/>
              </a:moveTo>
              <a:lnTo>
                <a:pt x="2959204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332991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359702" y="1493792"/>
        <a:ext cx="1314540" cy="858553"/>
      </dsp:txXfrm>
    </dsp:sp>
    <dsp:sp modelId="{67357A81-5F47-46C8-8791-23DB6B665016}">
      <dsp:nvSpPr>
        <dsp:cNvPr id="0" name=""/>
        <dsp:cNvSpPr/>
      </dsp:nvSpPr>
      <dsp:spPr>
        <a:xfrm>
          <a:off x="3795324" y="1102291"/>
          <a:ext cx="1180853" cy="364790"/>
        </a:xfrm>
        <a:custGeom>
          <a:avLst/>
          <a:gdLst/>
          <a:ahLst/>
          <a:cxnLst/>
          <a:rect l="0" t="0" r="0" b="0"/>
          <a:pathLst>
            <a:path>
              <a:moveTo>
                <a:pt x="1180853" y="0"/>
              </a:moveTo>
              <a:lnTo>
                <a:pt x="1180853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111343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138054" y="1493792"/>
        <a:ext cx="1314540" cy="858553"/>
      </dsp:txXfrm>
    </dsp:sp>
    <dsp:sp modelId="{691BCC7B-1DC1-47B4-BBEF-402AF4E8246C}">
      <dsp:nvSpPr>
        <dsp:cNvPr id="0" name=""/>
        <dsp:cNvSpPr/>
      </dsp:nvSpPr>
      <dsp:spPr>
        <a:xfrm>
          <a:off x="2906149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889175" y="0"/>
              </a:moveTo>
              <a:lnTo>
                <a:pt x="889175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6B2692-EA1F-46B9-8C1B-0907946FD57D}">
      <dsp:nvSpPr>
        <dsp:cNvPr id="0" name=""/>
        <dsp:cNvSpPr/>
      </dsp:nvSpPr>
      <dsp:spPr>
        <a:xfrm>
          <a:off x="2222167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Adverbials</a:t>
          </a:r>
        </a:p>
      </dsp:txBody>
      <dsp:txXfrm>
        <a:off x="2248878" y="2770558"/>
        <a:ext cx="1314540" cy="858553"/>
      </dsp:txXfrm>
    </dsp:sp>
    <dsp:sp modelId="{CD7D0EC2-B594-4486-80AB-439F595BE881}">
      <dsp:nvSpPr>
        <dsp:cNvPr id="0" name=""/>
        <dsp:cNvSpPr/>
      </dsp:nvSpPr>
      <dsp:spPr>
        <a:xfrm>
          <a:off x="3795324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889175" y="182395"/>
              </a:lnTo>
              <a:lnTo>
                <a:pt x="889175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0E8730-2F7B-4740-9139-B838E2DEF7B1}">
      <dsp:nvSpPr>
        <dsp:cNvPr id="0" name=""/>
        <dsp:cNvSpPr/>
      </dsp:nvSpPr>
      <dsp:spPr>
        <a:xfrm>
          <a:off x="4000519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027230" y="2770558"/>
        <a:ext cx="1314540" cy="858553"/>
      </dsp:txXfrm>
    </dsp:sp>
    <dsp:sp modelId="{E5E261E0-CCBC-4B5A-A904-F243E2AA53B0}">
      <dsp:nvSpPr>
        <dsp:cNvPr id="0" name=""/>
        <dsp:cNvSpPr/>
      </dsp:nvSpPr>
      <dsp:spPr>
        <a:xfrm>
          <a:off x="4976178" y="1102291"/>
          <a:ext cx="721538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721538" y="182395"/>
              </a:lnTo>
              <a:lnTo>
                <a:pt x="721538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9695" y="1467081"/>
          <a:ext cx="1616043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6406" y="1493792"/>
        <a:ext cx="1562621" cy="858553"/>
      </dsp:txXfrm>
    </dsp:sp>
    <dsp:sp modelId="{F7436063-BF3D-4400-ABDF-46A0C91AC2E1}">
      <dsp:nvSpPr>
        <dsp:cNvPr id="0" name=""/>
        <dsp:cNvSpPr/>
      </dsp:nvSpPr>
      <dsp:spPr>
        <a:xfrm>
          <a:off x="4976178" y="1102291"/>
          <a:ext cx="2791567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2791567" y="182395"/>
              </a:lnTo>
              <a:lnTo>
                <a:pt x="2791567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916127" y="1467081"/>
          <a:ext cx="1703237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942838" y="1493792"/>
        <a:ext cx="1649815" cy="85855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25076" y="2759"/>
          <a:ext cx="4302202" cy="109953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57280" y="34963"/>
        <a:ext cx="4237794" cy="1035124"/>
      </dsp:txXfrm>
    </dsp:sp>
    <dsp:sp modelId="{33643D00-C75E-4DF5-A0F0-DFA21355EB8A}">
      <dsp:nvSpPr>
        <dsp:cNvPr id="0" name=""/>
        <dsp:cNvSpPr/>
      </dsp:nvSpPr>
      <dsp:spPr>
        <a:xfrm>
          <a:off x="2016973" y="1102291"/>
          <a:ext cx="2959204" cy="364790"/>
        </a:xfrm>
        <a:custGeom>
          <a:avLst/>
          <a:gdLst/>
          <a:ahLst/>
          <a:cxnLst/>
          <a:rect l="0" t="0" r="0" b="0"/>
          <a:pathLst>
            <a:path>
              <a:moveTo>
                <a:pt x="2959204" y="0"/>
              </a:moveTo>
              <a:lnTo>
                <a:pt x="2959204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332991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359702" y="1493792"/>
        <a:ext cx="1314540" cy="858553"/>
      </dsp:txXfrm>
    </dsp:sp>
    <dsp:sp modelId="{67357A81-5F47-46C8-8791-23DB6B665016}">
      <dsp:nvSpPr>
        <dsp:cNvPr id="0" name=""/>
        <dsp:cNvSpPr/>
      </dsp:nvSpPr>
      <dsp:spPr>
        <a:xfrm>
          <a:off x="3795324" y="1102291"/>
          <a:ext cx="1180853" cy="364790"/>
        </a:xfrm>
        <a:custGeom>
          <a:avLst/>
          <a:gdLst/>
          <a:ahLst/>
          <a:cxnLst/>
          <a:rect l="0" t="0" r="0" b="0"/>
          <a:pathLst>
            <a:path>
              <a:moveTo>
                <a:pt x="1180853" y="0"/>
              </a:moveTo>
              <a:lnTo>
                <a:pt x="1180853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111343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138054" y="1493792"/>
        <a:ext cx="1314540" cy="858553"/>
      </dsp:txXfrm>
    </dsp:sp>
    <dsp:sp modelId="{691BCC7B-1DC1-47B4-BBEF-402AF4E8246C}">
      <dsp:nvSpPr>
        <dsp:cNvPr id="0" name=""/>
        <dsp:cNvSpPr/>
      </dsp:nvSpPr>
      <dsp:spPr>
        <a:xfrm>
          <a:off x="2906149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889175" y="0"/>
              </a:moveTo>
              <a:lnTo>
                <a:pt x="889175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6B2692-EA1F-46B9-8C1B-0907946FD57D}">
      <dsp:nvSpPr>
        <dsp:cNvPr id="0" name=""/>
        <dsp:cNvSpPr/>
      </dsp:nvSpPr>
      <dsp:spPr>
        <a:xfrm>
          <a:off x="2222167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Adverbials</a:t>
          </a:r>
        </a:p>
      </dsp:txBody>
      <dsp:txXfrm>
        <a:off x="2248878" y="2770558"/>
        <a:ext cx="1314540" cy="858553"/>
      </dsp:txXfrm>
    </dsp:sp>
    <dsp:sp modelId="{CD7D0EC2-B594-4486-80AB-439F595BE881}">
      <dsp:nvSpPr>
        <dsp:cNvPr id="0" name=""/>
        <dsp:cNvSpPr/>
      </dsp:nvSpPr>
      <dsp:spPr>
        <a:xfrm>
          <a:off x="3795324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889175" y="182395"/>
              </a:lnTo>
              <a:lnTo>
                <a:pt x="889175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0E8730-2F7B-4740-9139-B838E2DEF7B1}">
      <dsp:nvSpPr>
        <dsp:cNvPr id="0" name=""/>
        <dsp:cNvSpPr/>
      </dsp:nvSpPr>
      <dsp:spPr>
        <a:xfrm>
          <a:off x="4000519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027230" y="2770558"/>
        <a:ext cx="1314540" cy="858553"/>
      </dsp:txXfrm>
    </dsp:sp>
    <dsp:sp modelId="{E5E261E0-CCBC-4B5A-A904-F243E2AA53B0}">
      <dsp:nvSpPr>
        <dsp:cNvPr id="0" name=""/>
        <dsp:cNvSpPr/>
      </dsp:nvSpPr>
      <dsp:spPr>
        <a:xfrm>
          <a:off x="4976178" y="1102291"/>
          <a:ext cx="721538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721538" y="182395"/>
              </a:lnTo>
              <a:lnTo>
                <a:pt x="721538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9695" y="1467081"/>
          <a:ext cx="1616043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6406" y="1493792"/>
        <a:ext cx="1562621" cy="858553"/>
      </dsp:txXfrm>
    </dsp:sp>
    <dsp:sp modelId="{F7436063-BF3D-4400-ABDF-46A0C91AC2E1}">
      <dsp:nvSpPr>
        <dsp:cNvPr id="0" name=""/>
        <dsp:cNvSpPr/>
      </dsp:nvSpPr>
      <dsp:spPr>
        <a:xfrm>
          <a:off x="4976178" y="1102291"/>
          <a:ext cx="2791567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2791567" y="182395"/>
              </a:lnTo>
              <a:lnTo>
                <a:pt x="2791567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916127" y="1467081"/>
          <a:ext cx="1703237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942838" y="1493792"/>
        <a:ext cx="1649815" cy="85855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034120-CEBE-4E9F-9FC2-58FD10523379}">
      <dsp:nvSpPr>
        <dsp:cNvPr id="0" name=""/>
        <dsp:cNvSpPr/>
      </dsp:nvSpPr>
      <dsp:spPr>
        <a:xfrm>
          <a:off x="4" y="0"/>
          <a:ext cx="5239199" cy="3879768"/>
        </a:xfrm>
        <a:prstGeom prst="ellipse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800" kern="1200" dirty="0"/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(a </a:t>
          </a:r>
          <a:r>
            <a:rPr lang="en-GB" sz="1800" u="sng" kern="1200" dirty="0"/>
            <a:t>word or phrase</a:t>
          </a:r>
          <a:r>
            <a:rPr lang="en-GB" sz="1800" kern="1200" dirty="0"/>
            <a:t> that describes a verb).</a:t>
          </a:r>
        </a:p>
      </dsp:txBody>
      <dsp:txXfrm>
        <a:off x="1244314" y="290982"/>
        <a:ext cx="2750579" cy="659560"/>
      </dsp:txXfrm>
    </dsp:sp>
    <dsp:sp modelId="{7562B345-F06F-4269-AB51-AB0E0E2503CD}">
      <dsp:nvSpPr>
        <dsp:cNvPr id="0" name=""/>
        <dsp:cNvSpPr/>
      </dsp:nvSpPr>
      <dsp:spPr>
        <a:xfrm>
          <a:off x="1201485" y="1702781"/>
          <a:ext cx="2836236" cy="2009758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(a </a:t>
          </a:r>
          <a:r>
            <a:rPr lang="en-GB" sz="1800" u="sng" kern="1200" dirty="0"/>
            <a:t>word</a:t>
          </a:r>
          <a:r>
            <a:rPr lang="en-GB" sz="1800" kern="1200" dirty="0"/>
            <a:t> that describes a verb).</a:t>
          </a:r>
        </a:p>
      </dsp:txBody>
      <dsp:txXfrm>
        <a:off x="1616842" y="2205221"/>
        <a:ext cx="2005522" cy="10048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52F27-9BD7-BD37-9DD6-35E7775CC2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5484BEB-FFE3-BBBE-A697-3D071EC2AB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5DD9F7-E46D-0744-C45D-FCF4C6D36E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3DBEC3-ECD2-7453-6BAA-34C93727FF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95245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8443D4-A6A4-B3BF-AA94-2EFB09C693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91D0DD-C4B9-43FD-C964-553708489D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18A40D9-8070-E10F-E2FE-A8CC9E326D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261A02-A660-B0F8-B4DE-A308C34843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08267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8D5B69-5AB6-4606-B67E-EA30766DCC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24DB72-C11C-41F7-6785-223A290FB5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8376CB2-B3AB-E23A-5BE7-82F5E31A40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17E9BD-4479-6AE7-2E92-D19A24C7C3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27998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A33692-3BCE-C145-2160-F9D4D95AB8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27FE33-895E-707F-F219-013B93462E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F94DEF-2023-6711-6237-A24FBA5A59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378493-8D06-C3BD-85A5-4868534168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40986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22E842-5E02-666E-A3F5-A4AF0A525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659643-CD45-D37E-EC49-C9D124607D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92D319-1679-C709-849C-898A9658AE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2B4440-B1CE-E238-BF8A-9498498A04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9928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968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8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50A5FE-2C39-1775-23BD-26120361A4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325CF6C-8656-7FE9-2BFA-D42FD1CD3B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9D7B24-0B83-35FD-545F-E93C946353C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ast week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 seen that movie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A0A18A-D15E-7F4E-38F4-E69C74DCDCC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AE2C5B9-278A-A2A7-4A4A-17B8AC0C78B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6394FE8-BBD7-93F1-A461-D7CD746B5A8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Is the noun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or plural?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Is the noun a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concrete 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proper noun, abstract noun or collective noun?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street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grew quiet. </a:t>
            </a:r>
          </a:p>
        </p:txBody>
      </p:sp>
    </p:spTree>
    <p:extLst>
      <p:ext uri="{BB962C8B-B14F-4D97-AF65-F5344CB8AC3E}">
        <p14:creationId xmlns:p14="http://schemas.microsoft.com/office/powerpoint/2010/main" val="19192796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14F820-A9BA-281C-F734-AEADCB0D8F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95C37BB-D152-ACFD-5986-5FE508439E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61DB84D-DE22-AEDE-2447-1C19C60C7CD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ast week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seen that movie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0ECE47-8FCB-74A8-C3A4-E508F875D49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971BD2-9914-ECC8-204B-70F3F8EC97B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AA4AAEC-C55A-0EF3-7102-FF968721163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Is the noun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or plural?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Is the noun a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concrete 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proper noun, abstract noun or collective noun?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street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grew quiet. </a:t>
            </a:r>
          </a:p>
        </p:txBody>
      </p:sp>
    </p:spTree>
    <p:extLst>
      <p:ext uri="{BB962C8B-B14F-4D97-AF65-F5344CB8AC3E}">
        <p14:creationId xmlns:p14="http://schemas.microsoft.com/office/powerpoint/2010/main" val="29176944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3B459-E365-6E7F-2D79-6C9BA21863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01D6B87-E1C2-A63E-2836-3A6F68BEA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8D0C1-398A-D888-0ACC-CB2027AF9B9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ast week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that movie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8D1FDB-0D6D-C0BF-10DB-5CB609F012F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5893AE9-3F80-5294-5062-5A99D84AAF0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5C17C6-E28F-EA87-C750-064761633B7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Is the noun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or plural?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Is the noun a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concrete 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proper noun, abstract noun or collective noun?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street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grew quiet. </a:t>
            </a:r>
          </a:p>
        </p:txBody>
      </p:sp>
    </p:spTree>
    <p:extLst>
      <p:ext uri="{BB962C8B-B14F-4D97-AF65-F5344CB8AC3E}">
        <p14:creationId xmlns:p14="http://schemas.microsoft.com/office/powerpoint/2010/main" val="4848881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1E913E-64A6-6231-31B7-63F0AFD42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43C560-9964-E8DF-692D-9A56F70D4D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CC3F06-AEC3-A337-E7B4-29A945DF345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ast week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that movie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CC13D14-A1FC-5444-B548-290EB90EAE6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70E1A72-B264-986E-A3C4-BDF8121E8A9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1A2D4A0-C8C0-81E9-EA3D-8BC88B311FA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Is the noun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or plural?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Is the noun a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concrete 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proper noun, abstract noun or collective noun?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street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grew quiet. </a:t>
            </a:r>
          </a:p>
        </p:txBody>
      </p:sp>
    </p:spTree>
    <p:extLst>
      <p:ext uri="{BB962C8B-B14F-4D97-AF65-F5344CB8AC3E}">
        <p14:creationId xmlns:p14="http://schemas.microsoft.com/office/powerpoint/2010/main" val="2898289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night, Aimee solved the strange riddle.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236979" y="4795837"/>
            <a:ext cx="64785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877865" y="420476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766720" y="42677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069552" y="42677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night, Aimee solved the strange riddle.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798917" y="48547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2884030" y="422686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885907" y="427563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4814543" y="485802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562922" y="418045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595869" y="4188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753480" y="48279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8945720" y="418863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8918775" y="418045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night, Aimee solved the strange riddle.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758039" y="426681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981304" y="4931521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2789743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4145192" y="420889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169655" y="429552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285162" y="498212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8920720" y="424086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8912543" y="4201287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8348068" y="4904144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night, Aimee solved the strange riddle.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424690" y="5119606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357490" y="43191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night, Aimee solved the strange riddle.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5481058" y="5149181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5357490" y="42360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5268414" y="23319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night, Aimee solved the strange riddle.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5803649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6324614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5803649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6343324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54515-9274-F212-006F-F31493A61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0A88D6-8840-954B-918C-E76295817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E775B8-4982-96A8-2BEE-92129173C20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last week i seen that movie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DB8E54-E300-F04B-8527-EA251CE85E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grew quiet.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2A0721-EA81-CF05-3D2F-9BC276DD9F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grew quiet.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2F94281-4A8D-6240-209B-FD7F5A69EC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Is the noun singular or plural?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Is the noun </a:t>
            </a:r>
            <a:r>
              <a:rPr lang="en-GB" sz="1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concrete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noun, proper noun, abstract noun or collective noun?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grew quiet. </a:t>
            </a:r>
          </a:p>
        </p:txBody>
      </p:sp>
    </p:spTree>
    <p:extLst>
      <p:ext uri="{BB962C8B-B14F-4D97-AF65-F5344CB8AC3E}">
        <p14:creationId xmlns:p14="http://schemas.microsoft.com/office/powerpoint/2010/main" val="29497338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night, Aimee solved the strange riddle.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“last” and “strange”?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2110944" y="5033723"/>
            <a:ext cx="6099604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1809120" y="422737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B66E273C-2951-9207-4D98-6A218172A986}"/>
              </a:ext>
            </a:extLst>
          </p:cNvPr>
          <p:cNvSpPr/>
          <p:nvPr/>
        </p:nvSpPr>
        <p:spPr>
          <a:xfrm rot="16200000">
            <a:off x="7381244" y="425894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night, Aimee solved the strange riddle.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“Last night”?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056447" y="2595842"/>
            <a:ext cx="1948815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3857625" y="3518640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Last night, Aimee solved the strange riddle.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433013" y="2511113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38126" y="152404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5316174" y="466638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5541733" y="4177434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1762504" y="4195435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1512812" y="465600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6715554" y="255472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6513696" y="1536308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3814352" y="2603233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660087" y="158115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086603" y="1519157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5400000">
            <a:off x="10245304" y="246253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5F1C48A0-22EC-D6D9-AD41-EA2045AEF029}"/>
              </a:ext>
            </a:extLst>
          </p:cNvPr>
          <p:cNvSpPr/>
          <p:nvPr/>
        </p:nvSpPr>
        <p:spPr>
          <a:xfrm rot="16200000">
            <a:off x="8423583" y="4234534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FA1DEF6-120C-56BC-E764-1F78AF6C183C}"/>
              </a:ext>
            </a:extLst>
          </p:cNvPr>
          <p:cNvSpPr txBox="1">
            <a:spLocks/>
          </p:cNvSpPr>
          <p:nvPr/>
        </p:nvSpPr>
        <p:spPr>
          <a:xfrm>
            <a:off x="8322763" y="471971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20" grpId="0" animBg="1"/>
      <p:bldP spid="22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313459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to Indicate Possibility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Verb phrases have verbs and commonly adverbials.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DF41A-3BC0-2DDF-F4CF-9E064F038F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17293F5-4A5F-F717-3383-5D7D2383B3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352777F-3189-AB2E-4759-F6D712CA02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173FB3-DA10-6FB8-38AB-3378A2AF54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67A720A-2447-D210-764F-172CEE1EC8FD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A89F7CD-4B89-1C61-920F-A24FA733B57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AEE4FA-18C5-66E9-C92A-7AAABE0BE188}"/>
              </a:ext>
            </a:extLst>
          </p:cNvPr>
          <p:cNvSpPr txBox="1"/>
          <p:nvPr/>
        </p:nvSpPr>
        <p:spPr>
          <a:xfrm>
            <a:off x="2943859" y="4439632"/>
            <a:ext cx="71532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Verb phrases have verbs and commonly adverbials.</a:t>
            </a:r>
          </a:p>
        </p:txBody>
      </p:sp>
    </p:spTree>
    <p:extLst>
      <p:ext uri="{BB962C8B-B14F-4D97-AF65-F5344CB8AC3E}">
        <p14:creationId xmlns:p14="http://schemas.microsoft.com/office/powerpoint/2010/main" val="1415073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F6799-E8BD-E794-3080-F67AFC14E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3400864-953A-1C51-7485-D4189F3942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DE2863-6809-104B-D810-1B6CA21E49F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last week i seen that movie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3CC98C4-7293-B6E6-A7B3-9FF255BD1E4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grew quiet.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C7D62D-3805-545A-3E1E-08463427CA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grew quiet.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88C6404-D975-0697-B1ED-004425C8E88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Is the noun singular or plural?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Is the noun a concrete noun, proper noun, abstract noun or collective noun?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street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grew quiet. </a:t>
            </a:r>
          </a:p>
        </p:txBody>
      </p:sp>
    </p:spTree>
    <p:extLst>
      <p:ext uri="{BB962C8B-B14F-4D97-AF65-F5344CB8AC3E}">
        <p14:creationId xmlns:p14="http://schemas.microsoft.com/office/powerpoint/2010/main" val="42080772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648CFB-DB87-4999-1CB1-19E472A45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36C6694-6ED4-1A33-54E5-93FF6981A4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FC12F67-B090-24AE-EF0A-C95E495C7C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10E9D9-5765-3FD2-50B1-AC240CBF90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2608C1-FCB1-BCC6-B631-E9B74FCDFB19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EFE37CD-2FC7-FE3C-D334-663A02F5F61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C55A088-D277-900F-654B-78F3B552511D}"/>
              </a:ext>
            </a:extLst>
          </p:cNvPr>
          <p:cNvSpPr txBox="1"/>
          <p:nvPr/>
        </p:nvSpPr>
        <p:spPr>
          <a:xfrm>
            <a:off x="2943859" y="4915688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adverbials in more detail. </a:t>
            </a:r>
          </a:p>
        </p:txBody>
      </p:sp>
    </p:spTree>
    <p:extLst>
      <p:ext uri="{BB962C8B-B14F-4D97-AF65-F5344CB8AC3E}">
        <p14:creationId xmlns:p14="http://schemas.microsoft.com/office/powerpoint/2010/main" val="35992543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an action word.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examples of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682865" y="221818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talk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7572793" y="2244655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run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792937" y="22181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cook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1792936" y="303932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1792936" y="386047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4682865" y="304096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talking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4682865" y="38604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7572793" y="305339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running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7572791" y="385045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ran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446747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13" grpId="0" animBg="1"/>
      <p:bldP spid="16" grpId="0" animBg="1"/>
      <p:bldP spid="19" grpId="0" animBg="1"/>
      <p:bldP spid="20" grpId="0" animBg="1"/>
      <p:bldP spid="3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97B3E126-C3AC-33F9-4E19-7BBA4E5D2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9" name="Title 1">
            <a:extLst>
              <a:ext uri="{FF2B5EF4-FFF2-40B4-BE49-F238E27FC236}">
                <a16:creationId xmlns:a16="http://schemas.microsoft.com/office/drawing/2014/main" id="{4331DDF5-8C12-1869-AE9C-E56C058E84D7}"/>
              </a:ext>
            </a:extLst>
          </p:cNvPr>
          <p:cNvSpPr txBox="1">
            <a:spLocks/>
          </p:cNvSpPr>
          <p:nvPr/>
        </p:nvSpPr>
        <p:spPr>
          <a:xfrm>
            <a:off x="3286839" y="170564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86839" y="169285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- noun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listen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733545"/>
            <a:ext cx="2664000" cy="57888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studying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NOT verbs?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walk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78439" y="24611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watch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wander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winning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wanted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like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learn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entertain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study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work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win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568755"/>
            <a:ext cx="2664000" cy="57888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studied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365815"/>
            <a:ext cx="2664000" cy="57888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to collect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036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whiteboard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90971" y="496403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 play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D6941C-5254-43FD-3ABC-6D1D60E9A2C7}"/>
              </a:ext>
            </a:extLst>
          </p:cNvPr>
          <p:cNvSpPr txBox="1"/>
          <p:nvPr/>
        </p:nvSpPr>
        <p:spPr>
          <a:xfrm>
            <a:off x="6187337" y="1698285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to listen - verb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4852F7D-2721-E0EC-4CC6-7B58FF1C5538}"/>
              </a:ext>
            </a:extLst>
          </p:cNvPr>
          <p:cNvSpPr txBox="1">
            <a:spLocks/>
          </p:cNvSpPr>
          <p:nvPr/>
        </p:nvSpPr>
        <p:spPr>
          <a:xfrm>
            <a:off x="3296076" y="249477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like - verb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F563036-ADAF-71D9-3F45-8814B8DEDDAA}"/>
              </a:ext>
            </a:extLst>
          </p:cNvPr>
          <p:cNvSpPr txBox="1">
            <a:spLocks/>
          </p:cNvSpPr>
          <p:nvPr/>
        </p:nvSpPr>
        <p:spPr>
          <a:xfrm>
            <a:off x="3297410" y="329669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learn - verb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105FCA2-118A-6887-56DD-01A2CBCE58D2}"/>
              </a:ext>
            </a:extLst>
          </p:cNvPr>
          <p:cNvSpPr txBox="1"/>
          <p:nvPr/>
        </p:nvSpPr>
        <p:spPr>
          <a:xfrm>
            <a:off x="9077263" y="329669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to collect - verb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7E90E2-1C1E-0779-759A-76B0D409709D}"/>
              </a:ext>
            </a:extLst>
          </p:cNvPr>
          <p:cNvSpPr txBox="1">
            <a:spLocks/>
          </p:cNvSpPr>
          <p:nvPr/>
        </p:nvSpPr>
        <p:spPr>
          <a:xfrm>
            <a:off x="3290557" y="412786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 - noun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DD16E5-464B-947E-7A65-437A4E7AA73D}"/>
              </a:ext>
            </a:extLst>
          </p:cNvPr>
          <p:cNvSpPr txBox="1"/>
          <p:nvPr/>
        </p:nvSpPr>
        <p:spPr>
          <a:xfrm>
            <a:off x="6194191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courage - noun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7B804B-3135-7CCA-01DB-6C114B813AFE}"/>
              </a:ext>
            </a:extLst>
          </p:cNvPr>
          <p:cNvSpPr txBox="1"/>
          <p:nvPr/>
        </p:nvSpPr>
        <p:spPr>
          <a:xfrm>
            <a:off x="9090971" y="4129182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whiteboard - noun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8CA93A-C551-DC92-BC15-2959361D5597}"/>
              </a:ext>
            </a:extLst>
          </p:cNvPr>
          <p:cNvSpPr txBox="1"/>
          <p:nvPr/>
        </p:nvSpPr>
        <p:spPr>
          <a:xfrm>
            <a:off x="9066695" y="1695930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studying - verb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900EC3B-1B48-6F2D-D386-D9BA47EBD0B9}"/>
              </a:ext>
            </a:extLst>
          </p:cNvPr>
          <p:cNvSpPr txBox="1"/>
          <p:nvPr/>
        </p:nvSpPr>
        <p:spPr>
          <a:xfrm>
            <a:off x="418053" y="166442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to walk - verb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C7591CB-FFE3-ED44-3A2F-BBDCEB010B2C}"/>
              </a:ext>
            </a:extLst>
          </p:cNvPr>
          <p:cNvSpPr txBox="1"/>
          <p:nvPr/>
        </p:nvSpPr>
        <p:spPr>
          <a:xfrm>
            <a:off x="379774" y="246797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 watch - verb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26923A7-231B-8847-452B-43516481E43E}"/>
              </a:ext>
            </a:extLst>
          </p:cNvPr>
          <p:cNvSpPr txBox="1"/>
          <p:nvPr/>
        </p:nvSpPr>
        <p:spPr>
          <a:xfrm>
            <a:off x="418053" y="330434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 wander - verb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D9B0902-CF01-D164-D3C0-581BBA6A5A17}"/>
              </a:ext>
            </a:extLst>
          </p:cNvPr>
          <p:cNvSpPr txBox="1"/>
          <p:nvPr/>
        </p:nvSpPr>
        <p:spPr>
          <a:xfrm>
            <a:off x="418053" y="412548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winning - verb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59B1341-37F8-B8D3-F534-91F1B393C90F}"/>
              </a:ext>
            </a:extLst>
          </p:cNvPr>
          <p:cNvSpPr txBox="1"/>
          <p:nvPr/>
        </p:nvSpPr>
        <p:spPr>
          <a:xfrm>
            <a:off x="389010" y="4951911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wanted - verb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BAC80754-5FC8-137C-26C0-AC78FAC7A8E7}"/>
              </a:ext>
            </a:extLst>
          </p:cNvPr>
          <p:cNvSpPr txBox="1">
            <a:spLocks/>
          </p:cNvSpPr>
          <p:nvPr/>
        </p:nvSpPr>
        <p:spPr>
          <a:xfrm>
            <a:off x="3301128" y="49519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entertain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DB1D6C4-4246-CD30-8AE4-184BCD98B426}"/>
              </a:ext>
            </a:extLst>
          </p:cNvPr>
          <p:cNvSpPr txBox="1"/>
          <p:nvPr/>
        </p:nvSpPr>
        <p:spPr>
          <a:xfrm>
            <a:off x="6176768" y="249740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 study - verb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E5672B0-543F-C399-3434-4BC1CC2FFEF5}"/>
              </a:ext>
            </a:extLst>
          </p:cNvPr>
          <p:cNvSpPr txBox="1"/>
          <p:nvPr/>
        </p:nvSpPr>
        <p:spPr>
          <a:xfrm>
            <a:off x="6197908" y="412905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to work - verb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E0CAFE4-93BE-6043-9C70-24ABD8D20F9E}"/>
              </a:ext>
            </a:extLst>
          </p:cNvPr>
          <p:cNvSpPr txBox="1"/>
          <p:nvPr/>
        </p:nvSpPr>
        <p:spPr>
          <a:xfrm>
            <a:off x="6204762" y="4936775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win - verb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940A903-AC4D-9D25-7ED6-2A3FF5AA9743}"/>
              </a:ext>
            </a:extLst>
          </p:cNvPr>
          <p:cNvSpPr txBox="1"/>
          <p:nvPr/>
        </p:nvSpPr>
        <p:spPr>
          <a:xfrm>
            <a:off x="9087837" y="2561147"/>
            <a:ext cx="266400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studied  - verb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CDC44A1-F9F8-205C-E4E1-F43B07286571}"/>
              </a:ext>
            </a:extLst>
          </p:cNvPr>
          <p:cNvSpPr txBox="1"/>
          <p:nvPr/>
        </p:nvSpPr>
        <p:spPr>
          <a:xfrm>
            <a:off x="9087254" y="496166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 play - verb</a:t>
            </a:r>
          </a:p>
        </p:txBody>
      </p:sp>
    </p:spTree>
    <p:extLst>
      <p:ext uri="{BB962C8B-B14F-4D97-AF65-F5344CB8AC3E}">
        <p14:creationId xmlns:p14="http://schemas.microsoft.com/office/powerpoint/2010/main" val="395348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5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15" grpId="0" animBg="1"/>
      <p:bldP spid="36" grpId="0" animBg="1"/>
      <p:bldP spid="37" grpId="0" animBg="1"/>
      <p:bldP spid="45" grpId="0" animBg="1"/>
      <p:bldP spid="5" grpId="0" animBg="1"/>
      <p:bldP spid="7" grpId="0" animBg="1"/>
      <p:bldP spid="8" grpId="0" animBg="1"/>
      <p:bldP spid="10" grpId="0" animBg="1"/>
      <p:bldP spid="30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plural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singular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</a:t>
            </a:r>
            <a:r>
              <a:rPr lang="en-GB" sz="2400">
                <a:solidFill>
                  <a:schemeClr val="bg1"/>
                </a:solidFill>
              </a:rPr>
              <a:t>a singular </a:t>
            </a:r>
            <a:r>
              <a:rPr lang="en-GB" sz="2400" dirty="0">
                <a:solidFill>
                  <a:schemeClr val="bg1"/>
                </a:solidFill>
              </a:rPr>
              <a:t>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plural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BC127B9-5B64-1AEA-389F-F5D258BD9194}"/>
              </a:ext>
            </a:extLst>
          </p:cNvPr>
          <p:cNvSpPr txBox="1"/>
          <p:nvPr/>
        </p:nvSpPr>
        <p:spPr>
          <a:xfrm>
            <a:off x="4431617" y="3280992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“like” is a verb.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D097DED-E299-57CA-CF85-8A705136F320}"/>
              </a:ext>
            </a:extLst>
          </p:cNvPr>
          <p:cNvCxnSpPr>
            <a:cxnSpLocks/>
          </p:cNvCxnSpPr>
          <p:nvPr/>
        </p:nvCxnSpPr>
        <p:spPr>
          <a:xfrm flipV="1">
            <a:off x="6327228" y="2761658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850E17B-E1A3-D359-2A14-8A9411E09475}"/>
              </a:ext>
            </a:extLst>
          </p:cNvPr>
          <p:cNvCxnSpPr>
            <a:cxnSpLocks/>
          </p:cNvCxnSpPr>
          <p:nvPr/>
        </p:nvCxnSpPr>
        <p:spPr>
          <a:xfrm flipV="1">
            <a:off x="5846513" y="2679555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8C0B79A-15FD-70D5-3FC7-F1D56DE317FB}"/>
              </a:ext>
            </a:extLst>
          </p:cNvPr>
          <p:cNvSpPr txBox="1"/>
          <p:nvPr/>
        </p:nvSpPr>
        <p:spPr>
          <a:xfrm>
            <a:off x="4649193" y="5705328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“drive” is a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10D02E2-F9C2-3B01-1438-DDC8A961463A}"/>
              </a:ext>
            </a:extLst>
          </p:cNvPr>
          <p:cNvCxnSpPr>
            <a:cxnSpLocks/>
          </p:cNvCxnSpPr>
          <p:nvPr/>
        </p:nvCxnSpPr>
        <p:spPr>
          <a:xfrm flipV="1">
            <a:off x="6544804" y="5185994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DF57D88-AF70-B188-365E-E7ECD5B31C15}"/>
              </a:ext>
            </a:extLst>
          </p:cNvPr>
          <p:cNvCxnSpPr>
            <a:cxnSpLocks/>
          </p:cNvCxnSpPr>
          <p:nvPr/>
        </p:nvCxnSpPr>
        <p:spPr>
          <a:xfrm flipV="1">
            <a:off x="6064089" y="5103891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  <p:bldP spid="2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adverbs?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easily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quickly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wisely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bravely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never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anywhere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eventually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first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gladly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honestly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make verbs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91432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75388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2" y="405340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play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0" y="4831297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write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407480" y="215134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passionately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play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407480" y="5609188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secretly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write 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59340" y="215134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adverbs!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734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B0A7D33D-0321-92E1-CD3C-254C97535B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difference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between an adverb and an adverbial?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3"/>
            <a:ext cx="10283534" cy="36767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=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that describes a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=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describes a verb. 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2230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E2CA7-9561-14F1-D382-DC1F4C541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D442ED-D413-C672-3792-5E9E1EE0E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B7AF2C-BB66-41F2-DE94-D97AE6B1899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last week i seen that movie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00F3BBB-EBB8-1C8C-2AA5-F6399C9413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grew quiet.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C79DB5-60B7-98CF-78DE-A325471EC14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grew quiet.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B7C990-DB25-F390-57DC-B4D0B238012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Is the noun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or plural?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Is the noun a concrete noun, proper noun, abstract noun or collective noun?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street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grew quiet. </a:t>
            </a:r>
          </a:p>
        </p:txBody>
      </p:sp>
    </p:spTree>
    <p:extLst>
      <p:ext uri="{BB962C8B-B14F-4D97-AF65-F5344CB8AC3E}">
        <p14:creationId xmlns:p14="http://schemas.microsoft.com/office/powerpoint/2010/main" val="25683946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A picture containing shape&#10;&#10;Description automatically generated">
            <a:extLst>
              <a:ext uri="{FF2B5EF4-FFF2-40B4-BE49-F238E27FC236}">
                <a16:creationId xmlns:a16="http://schemas.microsoft.com/office/drawing/2014/main" id="{F3019D6F-F7CA-A032-56E4-7C1115AD7D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1039076" y="42951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adverbs are adverbials. </a:t>
            </a:r>
          </a:p>
          <a:p>
            <a:pPr algn="ctr"/>
            <a:endParaRPr lang="en-GB" sz="4000" b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(But not all adverbials are adverbs!)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77800F47-079A-4798-94A4-B4ED8BDCAB0E}"/>
              </a:ext>
            </a:extLst>
          </p:cNvPr>
          <p:cNvGraphicFramePr/>
          <p:nvPr/>
        </p:nvGraphicFramePr>
        <p:xfrm>
          <a:off x="941635" y="2548713"/>
          <a:ext cx="5239208" cy="3879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1EB3EFD-AFBF-1A95-2D1B-A8A588A935B4}"/>
              </a:ext>
            </a:extLst>
          </p:cNvPr>
          <p:cNvSpPr txBox="1"/>
          <p:nvPr/>
        </p:nvSpPr>
        <p:spPr>
          <a:xfrm>
            <a:off x="5551963" y="5979230"/>
            <a:ext cx="3141029" cy="442674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>
                <a:solidFill>
                  <a:schemeClr val="bg1"/>
                </a:solidFill>
              </a:rPr>
              <a:t>A </a:t>
            </a:r>
            <a:r>
              <a:rPr lang="en-GB" sz="2000" dirty="0">
                <a:solidFill>
                  <a:schemeClr val="bg1"/>
                </a:solidFill>
              </a:rPr>
              <a:t>V</a:t>
            </a:r>
            <a:r>
              <a:rPr lang="en-GB" sz="2000">
                <a:solidFill>
                  <a:schemeClr val="bg1"/>
                </a:solidFill>
              </a:rPr>
              <a:t>enn </a:t>
            </a:r>
            <a:r>
              <a:rPr lang="en-GB" sz="2000" dirty="0">
                <a:solidFill>
                  <a:schemeClr val="bg1"/>
                </a:solidFill>
              </a:rPr>
              <a:t>diagram</a:t>
            </a:r>
          </a:p>
        </p:txBody>
      </p:sp>
    </p:spTree>
    <p:extLst>
      <p:ext uri="{BB962C8B-B14F-4D97-AF65-F5344CB8AC3E}">
        <p14:creationId xmlns:p14="http://schemas.microsoft.com/office/powerpoint/2010/main" val="228435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2" y="3145377"/>
            <a:ext cx="2520444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6" y="4626327"/>
            <a:ext cx="2520444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520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2520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2" y="3885852"/>
            <a:ext cx="2520444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2520444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52044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41B5908-2E1E-0D2A-2A69-3CE6D77EB2CE}"/>
              </a:ext>
            </a:extLst>
          </p:cNvPr>
          <p:cNvSpPr txBox="1">
            <a:spLocks/>
          </p:cNvSpPr>
          <p:nvPr/>
        </p:nvSpPr>
        <p:spPr>
          <a:xfrm>
            <a:off x="3226379" y="1624157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can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 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226376" y="5326531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they are all adverbs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adverbials.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F39E-DC44-E84B-E4C9-B18DB052CB1B}"/>
              </a:ext>
            </a:extLst>
          </p:cNvPr>
          <p:cNvSpPr txBox="1">
            <a:spLocks/>
          </p:cNvSpPr>
          <p:nvPr/>
        </p:nvSpPr>
        <p:spPr>
          <a:xfrm>
            <a:off x="3226377" y="3475344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all words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phrases.</a:t>
            </a:r>
          </a:p>
        </p:txBody>
      </p:sp>
    </p:spTree>
    <p:extLst>
      <p:ext uri="{BB962C8B-B14F-4D97-AF65-F5344CB8AC3E}">
        <p14:creationId xmlns:p14="http://schemas.microsoft.com/office/powerpoint/2010/main" val="16288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7" grpId="0" animBg="1"/>
      <p:bldP spid="8" grpId="0" animBg="1"/>
      <p:bldP spid="1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1" y="3145377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during the week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5" y="4626327"/>
            <a:ext cx="302844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right here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1664427"/>
            <a:ext cx="302844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silly way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3028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 happily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1" y="3885852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 a baby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3028442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surprisingly well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for health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41B5908-2E1E-0D2A-2A69-3CE6D77EB2CE}"/>
              </a:ext>
            </a:extLst>
          </p:cNvPr>
          <p:cNvSpPr txBox="1">
            <a:spLocks/>
          </p:cNvSpPr>
          <p:nvPr/>
        </p:nvSpPr>
        <p:spPr>
          <a:xfrm>
            <a:off x="4036291" y="1624157"/>
            <a:ext cx="7722613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phrases can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 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894632" y="5326531"/>
            <a:ext cx="7864269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they are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 adverbs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F39E-DC44-E84B-E4C9-B18DB052CB1B}"/>
              </a:ext>
            </a:extLst>
          </p:cNvPr>
          <p:cNvSpPr txBox="1">
            <a:spLocks/>
          </p:cNvSpPr>
          <p:nvPr/>
        </p:nvSpPr>
        <p:spPr>
          <a:xfrm>
            <a:off x="3894633" y="3475344"/>
            <a:ext cx="7864269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all phrases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single words.</a:t>
            </a:r>
          </a:p>
        </p:txBody>
      </p:sp>
    </p:spTree>
    <p:extLst>
      <p:ext uri="{BB962C8B-B14F-4D97-AF65-F5344CB8AC3E}">
        <p14:creationId xmlns:p14="http://schemas.microsoft.com/office/powerpoint/2010/main" val="355224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7" grpId="0" animBg="1"/>
      <p:bldP spid="8" grpId="0" animBg="1"/>
      <p:bldP spid="10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1" y="3145377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5" y="4626327"/>
            <a:ext cx="302844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frighteningly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1664427"/>
            <a:ext cx="302844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3028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>
                <a:solidFill>
                  <a:schemeClr val="bg1"/>
                </a:solidFill>
              </a:rPr>
              <a:t>boldly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1" y="3885852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3028442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surprisingly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843407" y="1664427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427D749-80EE-F1F8-39D6-A813E986D32B}"/>
              </a:ext>
            </a:extLst>
          </p:cNvPr>
          <p:cNvSpPr txBox="1">
            <a:spLocks/>
          </p:cNvSpPr>
          <p:nvPr/>
        </p:nvSpPr>
        <p:spPr>
          <a:xfrm>
            <a:off x="3843406" y="2429796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587F5B-4251-23CC-64F5-5B991518B154}"/>
              </a:ext>
            </a:extLst>
          </p:cNvPr>
          <p:cNvSpPr txBox="1">
            <a:spLocks/>
          </p:cNvSpPr>
          <p:nvPr/>
        </p:nvSpPr>
        <p:spPr>
          <a:xfrm>
            <a:off x="3843405" y="3159988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6BB3C31-25DC-DC0A-ED9D-D595B0122D51}"/>
              </a:ext>
            </a:extLst>
          </p:cNvPr>
          <p:cNvSpPr txBox="1">
            <a:spLocks/>
          </p:cNvSpPr>
          <p:nvPr/>
        </p:nvSpPr>
        <p:spPr>
          <a:xfrm>
            <a:off x="3843405" y="3915074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281DA04-70B9-1C2B-4C9D-9FF7B816A336}"/>
              </a:ext>
            </a:extLst>
          </p:cNvPr>
          <p:cNvSpPr txBox="1">
            <a:spLocks/>
          </p:cNvSpPr>
          <p:nvPr/>
        </p:nvSpPr>
        <p:spPr>
          <a:xfrm>
            <a:off x="3843402" y="6091106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21D3864-3101-E096-1C60-8AA634DD219B}"/>
              </a:ext>
            </a:extLst>
          </p:cNvPr>
          <p:cNvSpPr txBox="1">
            <a:spLocks/>
          </p:cNvSpPr>
          <p:nvPr/>
        </p:nvSpPr>
        <p:spPr>
          <a:xfrm>
            <a:off x="3843403" y="4621998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BF72852-2202-B1F0-CC42-78E43756B009}"/>
              </a:ext>
            </a:extLst>
          </p:cNvPr>
          <p:cNvSpPr txBox="1">
            <a:spLocks/>
          </p:cNvSpPr>
          <p:nvPr/>
        </p:nvSpPr>
        <p:spPr>
          <a:xfrm>
            <a:off x="3843403" y="5356552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</p:spTree>
    <p:extLst>
      <p:ext uri="{BB962C8B-B14F-4D97-AF65-F5344CB8AC3E}">
        <p14:creationId xmlns:p14="http://schemas.microsoft.com/office/powerpoint/2010/main" val="123343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8" grpId="0" animBg="1"/>
      <p:bldP spid="6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adverbials can indicate the likelihood of something happening.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Certainly, clearly, definitely, maybe, obviously, perhaps, possibly, probably, surely, truly, undoubtedly,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more examples?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47973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345643"/>
            <a:ext cx="10283535" cy="852161"/>
          </a:xfrm>
          <a:prstGeom prst="roundRect">
            <a:avLst>
              <a:gd name="adj" fmla="val 712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that indicate the likelihood of something happening, can be an interesting way of starting a sentence!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977179"/>
            <a:ext cx="10283534" cy="65111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punctuation?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C57FA5F-AC0D-795B-99D8-120F1E3DCC86}"/>
              </a:ext>
            </a:extLst>
          </p:cNvPr>
          <p:cNvSpPr txBox="1">
            <a:spLocks/>
          </p:cNvSpPr>
          <p:nvPr/>
        </p:nvSpPr>
        <p:spPr>
          <a:xfrm>
            <a:off x="954233" y="4835717"/>
            <a:ext cx="10283534" cy="65111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comma goes after the adverb.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F6DC94-8222-5051-448F-C311B0B9CAE6}"/>
              </a:ext>
            </a:extLst>
          </p:cNvPr>
          <p:cNvSpPr txBox="1">
            <a:spLocks/>
          </p:cNvSpPr>
          <p:nvPr/>
        </p:nvSpPr>
        <p:spPr>
          <a:xfrm>
            <a:off x="954233" y="5694256"/>
            <a:ext cx="10283534" cy="65111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hear the pause when these sentences are read?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4D845A4-5D99-0F5B-2BAD-379F63339451}"/>
              </a:ext>
            </a:extLst>
          </p:cNvPr>
          <p:cNvSpPr txBox="1">
            <a:spLocks/>
          </p:cNvSpPr>
          <p:nvPr/>
        </p:nvSpPr>
        <p:spPr>
          <a:xfrm>
            <a:off x="954233" y="365010"/>
            <a:ext cx="10283535" cy="852161"/>
          </a:xfrm>
          <a:prstGeom prst="roundRect">
            <a:avLst>
              <a:gd name="adj" fmla="val 712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Adverbials that indicate the likelihood of something happening can be an interesting way of starting a sentence.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60CC790-90B0-6A3D-F299-EC3F9689D797}"/>
              </a:ext>
            </a:extLst>
          </p:cNvPr>
          <p:cNvSpPr txBox="1">
            <a:spLocks/>
          </p:cNvSpPr>
          <p:nvPr/>
        </p:nvSpPr>
        <p:spPr>
          <a:xfrm>
            <a:off x="954233" y="1424595"/>
            <a:ext cx="10283534" cy="2345160"/>
          </a:xfrm>
          <a:prstGeom prst="roundRect">
            <a:avLst>
              <a:gd name="adj" fmla="val 2662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Certainly, Adam was interested in find out more.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Clearly, there was a problem with the plan.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Obviously, they needed a rethink.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Surely, the students could listen more carefully?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CCFDBC4-AD34-E80C-8016-F23E586B2809}"/>
              </a:ext>
            </a:extLst>
          </p:cNvPr>
          <p:cNvSpPr txBox="1">
            <a:spLocks/>
          </p:cNvSpPr>
          <p:nvPr/>
        </p:nvSpPr>
        <p:spPr>
          <a:xfrm>
            <a:off x="954233" y="1424594"/>
            <a:ext cx="10283534" cy="2345160"/>
          </a:xfrm>
          <a:prstGeom prst="roundRect">
            <a:avLst>
              <a:gd name="adj" fmla="val 2662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Certainly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Adam was interested in finding out more.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Clearly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there was a problem with the plan.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Obviously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they needed a rethink.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Surely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students could listen more carefully?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2D95AD5-D40F-8B92-A2DC-96D2588DB5F2}"/>
              </a:ext>
            </a:extLst>
          </p:cNvPr>
          <p:cNvCxnSpPr>
            <a:cxnSpLocks/>
          </p:cNvCxnSpPr>
          <p:nvPr/>
        </p:nvCxnSpPr>
        <p:spPr>
          <a:xfrm flipV="1">
            <a:off x="2143125" y="1714500"/>
            <a:ext cx="1771650" cy="36021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46353D3-30FE-A7C1-5338-A802AA330049}"/>
              </a:ext>
            </a:extLst>
          </p:cNvPr>
          <p:cNvCxnSpPr>
            <a:cxnSpLocks/>
          </p:cNvCxnSpPr>
          <p:nvPr/>
        </p:nvCxnSpPr>
        <p:spPr>
          <a:xfrm flipV="1">
            <a:off x="2143125" y="2411319"/>
            <a:ext cx="1857375" cy="33297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0D2979B-2EBD-531A-F944-66DE65613465}"/>
              </a:ext>
            </a:extLst>
          </p:cNvPr>
          <p:cNvCxnSpPr>
            <a:cxnSpLocks/>
          </p:cNvCxnSpPr>
          <p:nvPr/>
        </p:nvCxnSpPr>
        <p:spPr>
          <a:xfrm flipV="1">
            <a:off x="2143125" y="3046482"/>
            <a:ext cx="2876550" cy="38251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7ECE1F2-5928-8BFD-1A3E-8EB33BC53A23}"/>
              </a:ext>
            </a:extLst>
          </p:cNvPr>
          <p:cNvCxnSpPr>
            <a:cxnSpLocks/>
          </p:cNvCxnSpPr>
          <p:nvPr/>
        </p:nvCxnSpPr>
        <p:spPr>
          <a:xfrm flipV="1">
            <a:off x="1724025" y="3709969"/>
            <a:ext cx="1857375" cy="50099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968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9" grpId="0" animBg="1"/>
      <p:bldP spid="11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564718"/>
            <a:ext cx="10283535" cy="852161"/>
          </a:xfrm>
          <a:prstGeom prst="roundRect">
            <a:avLst>
              <a:gd name="adj" fmla="val 712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that indicate the likelihood of something happening, can be an interesting way of starting a sentence!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2" y="4196254"/>
            <a:ext cx="10283534" cy="65111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4D845A4-5D99-0F5B-2BAD-379F63339451}"/>
              </a:ext>
            </a:extLst>
          </p:cNvPr>
          <p:cNvSpPr txBox="1">
            <a:spLocks/>
          </p:cNvSpPr>
          <p:nvPr/>
        </p:nvSpPr>
        <p:spPr>
          <a:xfrm>
            <a:off x="954232" y="584085"/>
            <a:ext cx="10283535" cy="852161"/>
          </a:xfrm>
          <a:prstGeom prst="roundRect">
            <a:avLst>
              <a:gd name="adj" fmla="val 712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 is most likely to be a professional football player?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60CC790-90B0-6A3D-F299-EC3F9689D797}"/>
              </a:ext>
            </a:extLst>
          </p:cNvPr>
          <p:cNvSpPr txBox="1">
            <a:spLocks/>
          </p:cNvSpPr>
          <p:nvPr/>
        </p:nvSpPr>
        <p:spPr>
          <a:xfrm>
            <a:off x="954232" y="1643670"/>
            <a:ext cx="10283534" cy="2345160"/>
          </a:xfrm>
          <a:prstGeom prst="roundRect">
            <a:avLst>
              <a:gd name="adj" fmla="val 2662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Certainly, Evie was going to be a professional football player.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Possibly, Annie was going to be a professional football player.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Probably, Holly was going to be a professional football player.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871BC8-565B-2698-ADBD-253D9A17EBF8}"/>
              </a:ext>
            </a:extLst>
          </p:cNvPr>
          <p:cNvSpPr txBox="1"/>
          <p:nvPr/>
        </p:nvSpPr>
        <p:spPr>
          <a:xfrm>
            <a:off x="954233" y="5054792"/>
            <a:ext cx="1028353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If they look familiar, it is because when these adverbs are used to start a sentence, they are a type of </a:t>
            </a:r>
            <a:r>
              <a:rPr lang="en-GB" sz="2400" i="1" u="sng" dirty="0">
                <a:solidFill>
                  <a:schemeClr val="bg1"/>
                </a:solidFill>
              </a:rPr>
              <a:t>fronted adverbial</a:t>
            </a:r>
            <a:r>
              <a:rPr lang="en-GB" sz="2400" dirty="0">
                <a:solidFill>
                  <a:schemeClr val="bg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0763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Who is most likely to win the marathon?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 1!!!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1875" y="-549730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0378" y="1891260"/>
            <a:ext cx="7764848" cy="4484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Most likely, Sarah was going to win the next marathon.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/>
              <a:t>Conceivably, Marcus was going to win the next marathon.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/>
              <a:t>Unlikely, Emily was going to win the next marathon.</a:t>
            </a:r>
          </a:p>
          <a:p>
            <a:pPr marL="85725" algn="ctr">
              <a:lnSpc>
                <a:spcPct val="2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How do you know?</a:t>
            </a:r>
          </a:p>
        </p:txBody>
      </p:sp>
      <p:sp>
        <p:nvSpPr>
          <p:cNvPr id="34" name="Red Oval">
            <a:extLst>
              <a:ext uri="{FF2B5EF4-FFF2-40B4-BE49-F238E27FC236}">
                <a16:creationId xmlns:a16="http://schemas.microsoft.com/office/drawing/2014/main" id="{B2517380-5330-B25E-7AFB-3C8A2949CEC1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5" name="Green Oval">
            <a:extLst>
              <a:ext uri="{FF2B5EF4-FFF2-40B4-BE49-F238E27FC236}">
                <a16:creationId xmlns:a16="http://schemas.microsoft.com/office/drawing/2014/main" id="{CE347247-C4CD-1584-4AED-F00AE8E92A14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67AFB3C-9EB3-C5F8-F5C8-5B4D449D03FC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7" name="Grey Oval">
            <a:extLst>
              <a:ext uri="{FF2B5EF4-FFF2-40B4-BE49-F238E27FC236}">
                <a16:creationId xmlns:a16="http://schemas.microsoft.com/office/drawing/2014/main" id="{0A1D30AE-CC32-990F-75A5-479F953B69F0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4C6175D2-4C62-94E7-4713-0413EFCE85C9}"/>
              </a:ext>
            </a:extLst>
          </p:cNvPr>
          <p:cNvSpPr/>
          <p:nvPr/>
        </p:nvSpPr>
        <p:spPr>
          <a:xfrm>
            <a:off x="1631898" y="3977489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99E1411-45CB-3C09-2C0B-6D82BBC745B6}"/>
              </a:ext>
            </a:extLst>
          </p:cNvPr>
          <p:cNvCxnSpPr>
            <a:cxnSpLocks/>
            <a:stCxn id="37" idx="0"/>
          </p:cNvCxnSpPr>
          <p:nvPr/>
        </p:nvCxnSpPr>
        <p:spPr>
          <a:xfrm>
            <a:off x="1679138" y="2752561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E84F7032-49FD-3EAB-3D89-A32E3766DA3E}"/>
              </a:ext>
            </a:extLst>
          </p:cNvPr>
          <p:cNvCxnSpPr>
            <a:cxnSpLocks/>
          </p:cNvCxnSpPr>
          <p:nvPr/>
        </p:nvCxnSpPr>
        <p:spPr>
          <a:xfrm>
            <a:off x="1699910" y="556669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B72F7EC-02C0-5099-6C6A-C444FA7C1C2B}"/>
              </a:ext>
            </a:extLst>
          </p:cNvPr>
          <p:cNvCxnSpPr>
            <a:cxnSpLocks/>
          </p:cNvCxnSpPr>
          <p:nvPr/>
        </p:nvCxnSpPr>
        <p:spPr>
          <a:xfrm>
            <a:off x="2273500" y="484353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A20E4BC-3DFE-94A7-BFBB-A4C549B7EC78}"/>
              </a:ext>
            </a:extLst>
          </p:cNvPr>
          <p:cNvCxnSpPr>
            <a:cxnSpLocks/>
          </p:cNvCxnSpPr>
          <p:nvPr/>
        </p:nvCxnSpPr>
        <p:spPr>
          <a:xfrm>
            <a:off x="950447" y="2959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B56CD31-F071-F7BE-86BF-FAAFD4CCA628}"/>
              </a:ext>
            </a:extLst>
          </p:cNvPr>
          <p:cNvCxnSpPr>
            <a:cxnSpLocks/>
          </p:cNvCxnSpPr>
          <p:nvPr/>
        </p:nvCxnSpPr>
        <p:spPr>
          <a:xfrm>
            <a:off x="535242" y="34534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C9AF735-007A-E2F1-8AFA-1D3B2A2446EB}"/>
              </a:ext>
            </a:extLst>
          </p:cNvPr>
          <p:cNvCxnSpPr>
            <a:cxnSpLocks/>
          </p:cNvCxnSpPr>
          <p:nvPr/>
        </p:nvCxnSpPr>
        <p:spPr>
          <a:xfrm>
            <a:off x="2571916" y="448215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FBA94D2-5926-4FC6-7194-6367359A0EF8}"/>
              </a:ext>
            </a:extLst>
          </p:cNvPr>
          <p:cNvCxnSpPr>
            <a:cxnSpLocks/>
          </p:cNvCxnSpPr>
          <p:nvPr/>
        </p:nvCxnSpPr>
        <p:spPr>
          <a:xfrm>
            <a:off x="2704260" y="401479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7270D92E-270E-6339-FDEF-2E843618C470}"/>
              </a:ext>
            </a:extLst>
          </p:cNvPr>
          <p:cNvCxnSpPr>
            <a:cxnSpLocks/>
          </p:cNvCxnSpPr>
          <p:nvPr/>
        </p:nvCxnSpPr>
        <p:spPr>
          <a:xfrm>
            <a:off x="405169" y="403642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1FBEE016-A0FB-0166-321B-ACFE33EFA0B2}"/>
              </a:ext>
            </a:extLst>
          </p:cNvPr>
          <p:cNvCxnSpPr>
            <a:cxnSpLocks/>
          </p:cNvCxnSpPr>
          <p:nvPr/>
        </p:nvCxnSpPr>
        <p:spPr>
          <a:xfrm flipV="1">
            <a:off x="2624994" y="346750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982F224-6197-7030-A5EF-117D1110D9B8}"/>
              </a:ext>
            </a:extLst>
          </p:cNvPr>
          <p:cNvCxnSpPr>
            <a:cxnSpLocks/>
          </p:cNvCxnSpPr>
          <p:nvPr/>
        </p:nvCxnSpPr>
        <p:spPr>
          <a:xfrm flipV="1">
            <a:off x="565009" y="44985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96C9369-6BBB-1C34-85D2-A0479AD3DD3C}"/>
              </a:ext>
            </a:extLst>
          </p:cNvPr>
          <p:cNvCxnSpPr>
            <a:cxnSpLocks/>
          </p:cNvCxnSpPr>
          <p:nvPr/>
        </p:nvCxnSpPr>
        <p:spPr>
          <a:xfrm flipV="1">
            <a:off x="993401" y="491499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0F34A40E-FBF0-0BF7-95F2-023E0C7689BF}"/>
              </a:ext>
            </a:extLst>
          </p:cNvPr>
          <p:cNvCxnSpPr>
            <a:cxnSpLocks/>
          </p:cNvCxnSpPr>
          <p:nvPr/>
        </p:nvCxnSpPr>
        <p:spPr>
          <a:xfrm flipV="1">
            <a:off x="2329149" y="3001211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AC7A334F-DC74-96D5-67AB-6F69C6B932DB}"/>
              </a:ext>
            </a:extLst>
          </p:cNvPr>
          <p:cNvGrpSpPr>
            <a:grpSpLocks/>
          </p:cNvGrpSpPr>
          <p:nvPr/>
        </p:nvGrpSpPr>
        <p:grpSpPr bwMode="auto">
          <a:xfrm>
            <a:off x="1678366" y="2932321"/>
            <a:ext cx="7938" cy="2208212"/>
            <a:chOff x="6948614" y="3503140"/>
            <a:chExt cx="7930" cy="2208694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A5BC3563-7484-9BD4-F941-E4CE101DAF2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B5B090FE-6C32-AE40-CF69-22299915C71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1855BEFC-2A08-6E8F-A385-2BDC64727501}"/>
              </a:ext>
            </a:extLst>
          </p:cNvPr>
          <p:cNvSpPr txBox="1"/>
          <p:nvPr/>
        </p:nvSpPr>
        <p:spPr>
          <a:xfrm>
            <a:off x="252583" y="1966723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7F59DCF-BB80-A302-BC28-AC8425F9970E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9D4E8AD-0EAA-DF44-3F08-98F78D61FE43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57" name="Go 30 seconds">
            <a:extLst>
              <a:ext uri="{FF2B5EF4-FFF2-40B4-BE49-F238E27FC236}">
                <a16:creationId xmlns:a16="http://schemas.microsoft.com/office/drawing/2014/main" id="{B1117D24-ADBF-6E3B-BAF6-A9089886BB97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58" name="30 seconds start">
            <a:extLst>
              <a:ext uri="{FF2B5EF4-FFF2-40B4-BE49-F238E27FC236}">
                <a16:creationId xmlns:a16="http://schemas.microsoft.com/office/drawing/2014/main" id="{58D872F4-B220-5B9F-B033-67A21866B955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2B14032E-880D-9808-624D-44CFFA348293}"/>
              </a:ext>
            </a:extLst>
          </p:cNvPr>
          <p:cNvCxnSpPr>
            <a:cxnSpLocks/>
          </p:cNvCxnSpPr>
          <p:nvPr/>
        </p:nvCxnSpPr>
        <p:spPr>
          <a:xfrm>
            <a:off x="1691774" y="507740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23268 0.1238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21" y="1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3" dur="3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" grpId="0" animBg="1"/>
      <p:bldP spid="37" grpId="0" animBg="1"/>
      <p:bldP spid="56" grpId="0" animBg="1"/>
      <p:bldP spid="57" grpId="0" animBg="1"/>
      <p:bldP spid="5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68A827-53AE-678F-055F-14C40AB7EE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3611975-7D69-3ED1-2575-8A2569A0C7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89CDF-1C30-8C14-7B6D-9E00B93B59A7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41F8F0B-AA12-4EDB-7912-5287C815BBC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Who is most likely to win the marathon?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7C184A9-0571-1656-C8E2-201CAD1B0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 1!!!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438FD65-C064-9D4D-A3FB-D376F8335B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6130" y="332206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B1307CE-D9EA-72E9-EA38-749B15B808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0378" y="1891260"/>
            <a:ext cx="7764848" cy="4337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b="1" u="sng" dirty="0">
                <a:solidFill>
                  <a:schemeClr val="tx1"/>
                </a:solidFill>
                <a:latin typeface="+mn-lt"/>
              </a:rPr>
              <a:t>Most likely</a:t>
            </a:r>
            <a:r>
              <a:rPr lang="en-GB" altLang="en-US" sz="2400" u="sng" dirty="0">
                <a:solidFill>
                  <a:schemeClr val="tx1"/>
                </a:solidFill>
                <a:latin typeface="+mn-lt"/>
              </a:rPr>
              <a:t>, Sarah was going to win the next marathon.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/>
              <a:t>Conceivably, Marcus was going to win the next marathon.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/>
              <a:t>Unlikely, Emily was going to win the next marathon.</a:t>
            </a:r>
          </a:p>
          <a:p>
            <a:pPr marL="85725" algn="ctr">
              <a:lnSpc>
                <a:spcPct val="2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How do you know?</a:t>
            </a:r>
          </a:p>
        </p:txBody>
      </p:sp>
      <p:sp>
        <p:nvSpPr>
          <p:cNvPr id="34" name="Red Oval">
            <a:extLst>
              <a:ext uri="{FF2B5EF4-FFF2-40B4-BE49-F238E27FC236}">
                <a16:creationId xmlns:a16="http://schemas.microsoft.com/office/drawing/2014/main" id="{6F86A741-A014-0AD1-A5E7-EA71B240AC66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5" name="Green Oval">
            <a:extLst>
              <a:ext uri="{FF2B5EF4-FFF2-40B4-BE49-F238E27FC236}">
                <a16:creationId xmlns:a16="http://schemas.microsoft.com/office/drawing/2014/main" id="{D2530DFA-A550-719E-CBFA-DCEC49652B29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1B5E4EC-4C7D-1E68-56C5-ACD11C1AC165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7" name="Grey Oval">
            <a:extLst>
              <a:ext uri="{FF2B5EF4-FFF2-40B4-BE49-F238E27FC236}">
                <a16:creationId xmlns:a16="http://schemas.microsoft.com/office/drawing/2014/main" id="{3A209F81-B518-99C7-9BAE-87F7E500A2A0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81963A42-2E2C-3BEB-B697-495EFA547A3F}"/>
              </a:ext>
            </a:extLst>
          </p:cNvPr>
          <p:cNvSpPr/>
          <p:nvPr/>
        </p:nvSpPr>
        <p:spPr>
          <a:xfrm>
            <a:off x="1631898" y="3977489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C51678D-EDCA-0420-7C1A-EEC95A75C1DA}"/>
              </a:ext>
            </a:extLst>
          </p:cNvPr>
          <p:cNvCxnSpPr>
            <a:cxnSpLocks/>
            <a:stCxn id="37" idx="0"/>
          </p:cNvCxnSpPr>
          <p:nvPr/>
        </p:nvCxnSpPr>
        <p:spPr>
          <a:xfrm>
            <a:off x="1679138" y="2752561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7B56E28-38A7-D738-3FEF-E958A45FEF1A}"/>
              </a:ext>
            </a:extLst>
          </p:cNvPr>
          <p:cNvCxnSpPr>
            <a:cxnSpLocks/>
          </p:cNvCxnSpPr>
          <p:nvPr/>
        </p:nvCxnSpPr>
        <p:spPr>
          <a:xfrm>
            <a:off x="1699910" y="556669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3FBB92A-C5BC-F56D-AC55-0F86716981EA}"/>
              </a:ext>
            </a:extLst>
          </p:cNvPr>
          <p:cNvCxnSpPr>
            <a:cxnSpLocks/>
          </p:cNvCxnSpPr>
          <p:nvPr/>
        </p:nvCxnSpPr>
        <p:spPr>
          <a:xfrm>
            <a:off x="2273500" y="484353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CF12F93-17DD-232C-CB47-D4E1EEAB7DED}"/>
              </a:ext>
            </a:extLst>
          </p:cNvPr>
          <p:cNvCxnSpPr>
            <a:cxnSpLocks/>
          </p:cNvCxnSpPr>
          <p:nvPr/>
        </p:nvCxnSpPr>
        <p:spPr>
          <a:xfrm>
            <a:off x="950447" y="2959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00E00207-7E72-5085-0395-3A69D68BCB54}"/>
              </a:ext>
            </a:extLst>
          </p:cNvPr>
          <p:cNvCxnSpPr>
            <a:cxnSpLocks/>
          </p:cNvCxnSpPr>
          <p:nvPr/>
        </p:nvCxnSpPr>
        <p:spPr>
          <a:xfrm>
            <a:off x="535242" y="34534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AA770829-1641-3BE7-8941-8567504B0477}"/>
              </a:ext>
            </a:extLst>
          </p:cNvPr>
          <p:cNvCxnSpPr>
            <a:cxnSpLocks/>
          </p:cNvCxnSpPr>
          <p:nvPr/>
        </p:nvCxnSpPr>
        <p:spPr>
          <a:xfrm>
            <a:off x="2571916" y="448215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BECD34A-E636-BA6B-4749-8D449B92EDFD}"/>
              </a:ext>
            </a:extLst>
          </p:cNvPr>
          <p:cNvCxnSpPr>
            <a:cxnSpLocks/>
          </p:cNvCxnSpPr>
          <p:nvPr/>
        </p:nvCxnSpPr>
        <p:spPr>
          <a:xfrm>
            <a:off x="2704260" y="401479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46DF7B9-F2E0-3D8D-8BCD-2701A6FD9935}"/>
              </a:ext>
            </a:extLst>
          </p:cNvPr>
          <p:cNvCxnSpPr>
            <a:cxnSpLocks/>
          </p:cNvCxnSpPr>
          <p:nvPr/>
        </p:nvCxnSpPr>
        <p:spPr>
          <a:xfrm>
            <a:off x="405169" y="403642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B7DD8790-083A-D1CB-8A3E-CD33D2FF359D}"/>
              </a:ext>
            </a:extLst>
          </p:cNvPr>
          <p:cNvCxnSpPr>
            <a:cxnSpLocks/>
          </p:cNvCxnSpPr>
          <p:nvPr/>
        </p:nvCxnSpPr>
        <p:spPr>
          <a:xfrm flipV="1">
            <a:off x="2624994" y="346750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651A2EF-6C73-F118-73E4-D8E13C8CF508}"/>
              </a:ext>
            </a:extLst>
          </p:cNvPr>
          <p:cNvCxnSpPr>
            <a:cxnSpLocks/>
          </p:cNvCxnSpPr>
          <p:nvPr/>
        </p:nvCxnSpPr>
        <p:spPr>
          <a:xfrm flipV="1">
            <a:off x="565009" y="44985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D46CF749-9036-0746-CE34-FE6B38F4498C}"/>
              </a:ext>
            </a:extLst>
          </p:cNvPr>
          <p:cNvCxnSpPr>
            <a:cxnSpLocks/>
          </p:cNvCxnSpPr>
          <p:nvPr/>
        </p:nvCxnSpPr>
        <p:spPr>
          <a:xfrm flipV="1">
            <a:off x="993401" y="491499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037EBB29-D125-3B28-12B6-AC20E546A964}"/>
              </a:ext>
            </a:extLst>
          </p:cNvPr>
          <p:cNvCxnSpPr>
            <a:cxnSpLocks/>
          </p:cNvCxnSpPr>
          <p:nvPr/>
        </p:nvCxnSpPr>
        <p:spPr>
          <a:xfrm flipV="1">
            <a:off x="2329149" y="3001211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394D227A-2EC3-E485-4EAE-B6CDA46EE8D4}"/>
              </a:ext>
            </a:extLst>
          </p:cNvPr>
          <p:cNvGrpSpPr>
            <a:grpSpLocks/>
          </p:cNvGrpSpPr>
          <p:nvPr/>
        </p:nvGrpSpPr>
        <p:grpSpPr bwMode="auto">
          <a:xfrm>
            <a:off x="1678366" y="2932321"/>
            <a:ext cx="7938" cy="2208212"/>
            <a:chOff x="6948614" y="3503140"/>
            <a:chExt cx="7930" cy="2208694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7823529F-0182-497F-EFD3-ACD159444D47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78746B14-31B0-F676-C0EF-2F6E2FE11DE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954DA94E-AEC7-E398-CA26-260AFF622563}"/>
              </a:ext>
            </a:extLst>
          </p:cNvPr>
          <p:cNvSpPr txBox="1"/>
          <p:nvPr/>
        </p:nvSpPr>
        <p:spPr>
          <a:xfrm>
            <a:off x="252583" y="1966723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D987571-9CA2-9F7A-F667-5E54EAFB984F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8A2AC3E-D839-E268-D296-0E1515917E6A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57" name="Go 30 seconds">
            <a:extLst>
              <a:ext uri="{FF2B5EF4-FFF2-40B4-BE49-F238E27FC236}">
                <a16:creationId xmlns:a16="http://schemas.microsoft.com/office/drawing/2014/main" id="{E1D4BC6F-DB19-C361-8DE5-B67219FD9A30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58" name="30 seconds start">
            <a:extLst>
              <a:ext uri="{FF2B5EF4-FFF2-40B4-BE49-F238E27FC236}">
                <a16:creationId xmlns:a16="http://schemas.microsoft.com/office/drawing/2014/main" id="{D0C618DC-D10A-2EC8-FD88-9D3020DF7166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59EEFE04-45EE-9033-D6B1-64317E1E80A6}"/>
              </a:ext>
            </a:extLst>
          </p:cNvPr>
          <p:cNvCxnSpPr>
            <a:cxnSpLocks/>
          </p:cNvCxnSpPr>
          <p:nvPr/>
        </p:nvCxnSpPr>
        <p:spPr>
          <a:xfrm>
            <a:off x="1691774" y="507740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564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B10D7-1061-6442-0067-EFE271BD4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CC307B9-CBCB-B5E1-18D4-FBC4C1380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B5C1085-3466-273F-CB2C-917716F4FEB1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5564699-EFE2-7A15-D150-52D9C4B9016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Who is most likely to fix the plumbing?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984C937-CD00-ABB5-CC20-ED29ABA1B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 2!!!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4246D98-77B9-6528-9048-7B8ACCAC8E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629" y="35060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ED22881-F1B9-8675-93FD-F6167180D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9877" y="2200014"/>
            <a:ext cx="8119905" cy="4484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Apparently, Harry was going to fix a complicated plumbing issue.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/>
              <a:t>Potentially, Mia was going to fix a complicated plumbing issue.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/>
              <a:t>Surely, Ethan was going to fix a complicated plumbing issue. 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How do you know?</a:t>
            </a:r>
          </a:p>
        </p:txBody>
      </p:sp>
      <p:sp>
        <p:nvSpPr>
          <p:cNvPr id="34" name="Red Oval">
            <a:extLst>
              <a:ext uri="{FF2B5EF4-FFF2-40B4-BE49-F238E27FC236}">
                <a16:creationId xmlns:a16="http://schemas.microsoft.com/office/drawing/2014/main" id="{10B039C5-EE35-755E-CA4B-E3DD997326CF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5" name="Green Oval">
            <a:extLst>
              <a:ext uri="{FF2B5EF4-FFF2-40B4-BE49-F238E27FC236}">
                <a16:creationId xmlns:a16="http://schemas.microsoft.com/office/drawing/2014/main" id="{0BB9EC63-945B-97A2-F8DD-2F24B8326313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D00F884-8BBE-C07C-EA2D-6C2DDDED6264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7" name="Grey Oval">
            <a:extLst>
              <a:ext uri="{FF2B5EF4-FFF2-40B4-BE49-F238E27FC236}">
                <a16:creationId xmlns:a16="http://schemas.microsoft.com/office/drawing/2014/main" id="{C3F5B1B1-550C-9338-23BF-741E33A6FF3C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0337F6E7-11FB-04B0-F254-24D896C95B0F}"/>
              </a:ext>
            </a:extLst>
          </p:cNvPr>
          <p:cNvSpPr/>
          <p:nvPr/>
        </p:nvSpPr>
        <p:spPr>
          <a:xfrm>
            <a:off x="1631898" y="3977489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199853D-AC5A-EFC1-201B-2F1E93E71305}"/>
              </a:ext>
            </a:extLst>
          </p:cNvPr>
          <p:cNvCxnSpPr>
            <a:cxnSpLocks/>
            <a:stCxn id="37" idx="0"/>
          </p:cNvCxnSpPr>
          <p:nvPr/>
        </p:nvCxnSpPr>
        <p:spPr>
          <a:xfrm>
            <a:off x="1679138" y="2752561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E4878B51-EE21-695E-D3C1-07E49BE8BE8E}"/>
              </a:ext>
            </a:extLst>
          </p:cNvPr>
          <p:cNvCxnSpPr>
            <a:cxnSpLocks/>
          </p:cNvCxnSpPr>
          <p:nvPr/>
        </p:nvCxnSpPr>
        <p:spPr>
          <a:xfrm>
            <a:off x="1699910" y="556669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309B3D66-C3F0-35E7-E6E3-245BCF5EC22D}"/>
              </a:ext>
            </a:extLst>
          </p:cNvPr>
          <p:cNvCxnSpPr>
            <a:cxnSpLocks/>
          </p:cNvCxnSpPr>
          <p:nvPr/>
        </p:nvCxnSpPr>
        <p:spPr>
          <a:xfrm>
            <a:off x="2273500" y="484353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DCB5A82-C2E0-657F-BB04-A1C7B5D9A414}"/>
              </a:ext>
            </a:extLst>
          </p:cNvPr>
          <p:cNvCxnSpPr>
            <a:cxnSpLocks/>
          </p:cNvCxnSpPr>
          <p:nvPr/>
        </p:nvCxnSpPr>
        <p:spPr>
          <a:xfrm>
            <a:off x="950447" y="2959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6BF234C-A9E6-D7EC-4F95-7E5B15B1C9F4}"/>
              </a:ext>
            </a:extLst>
          </p:cNvPr>
          <p:cNvCxnSpPr>
            <a:cxnSpLocks/>
          </p:cNvCxnSpPr>
          <p:nvPr/>
        </p:nvCxnSpPr>
        <p:spPr>
          <a:xfrm>
            <a:off x="535242" y="34534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E357F43-98E4-EC79-6963-1DD68FD55F39}"/>
              </a:ext>
            </a:extLst>
          </p:cNvPr>
          <p:cNvCxnSpPr>
            <a:cxnSpLocks/>
          </p:cNvCxnSpPr>
          <p:nvPr/>
        </p:nvCxnSpPr>
        <p:spPr>
          <a:xfrm>
            <a:off x="2571916" y="448215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918DBD5-C6E4-6049-48B2-33419730510D}"/>
              </a:ext>
            </a:extLst>
          </p:cNvPr>
          <p:cNvCxnSpPr>
            <a:cxnSpLocks/>
          </p:cNvCxnSpPr>
          <p:nvPr/>
        </p:nvCxnSpPr>
        <p:spPr>
          <a:xfrm>
            <a:off x="2704260" y="401479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CDA6D87-8834-8808-2DB0-739D1E53E9CD}"/>
              </a:ext>
            </a:extLst>
          </p:cNvPr>
          <p:cNvCxnSpPr>
            <a:cxnSpLocks/>
          </p:cNvCxnSpPr>
          <p:nvPr/>
        </p:nvCxnSpPr>
        <p:spPr>
          <a:xfrm>
            <a:off x="405169" y="403642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7F3F5F2E-E88B-EC4B-9FC2-3A75960E2749}"/>
              </a:ext>
            </a:extLst>
          </p:cNvPr>
          <p:cNvCxnSpPr>
            <a:cxnSpLocks/>
          </p:cNvCxnSpPr>
          <p:nvPr/>
        </p:nvCxnSpPr>
        <p:spPr>
          <a:xfrm flipV="1">
            <a:off x="2624994" y="346750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DDB660DC-E585-B877-B50A-AAED6F31B76C}"/>
              </a:ext>
            </a:extLst>
          </p:cNvPr>
          <p:cNvCxnSpPr>
            <a:cxnSpLocks/>
          </p:cNvCxnSpPr>
          <p:nvPr/>
        </p:nvCxnSpPr>
        <p:spPr>
          <a:xfrm flipV="1">
            <a:off x="565009" y="44985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62FEECDE-4408-69E4-B39B-7DDC459D27F4}"/>
              </a:ext>
            </a:extLst>
          </p:cNvPr>
          <p:cNvCxnSpPr>
            <a:cxnSpLocks/>
          </p:cNvCxnSpPr>
          <p:nvPr/>
        </p:nvCxnSpPr>
        <p:spPr>
          <a:xfrm flipV="1">
            <a:off x="993401" y="491499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F265E48-610A-C508-9C78-1DE59EB17338}"/>
              </a:ext>
            </a:extLst>
          </p:cNvPr>
          <p:cNvCxnSpPr>
            <a:cxnSpLocks/>
          </p:cNvCxnSpPr>
          <p:nvPr/>
        </p:nvCxnSpPr>
        <p:spPr>
          <a:xfrm flipV="1">
            <a:off x="2329149" y="3001211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D6787875-5D1E-3534-BFBE-F401DDA335BA}"/>
              </a:ext>
            </a:extLst>
          </p:cNvPr>
          <p:cNvGrpSpPr>
            <a:grpSpLocks/>
          </p:cNvGrpSpPr>
          <p:nvPr/>
        </p:nvGrpSpPr>
        <p:grpSpPr bwMode="auto">
          <a:xfrm>
            <a:off x="1678366" y="2932321"/>
            <a:ext cx="7938" cy="2208212"/>
            <a:chOff x="6948614" y="3503140"/>
            <a:chExt cx="7930" cy="2208694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E7983498-EE8A-5FF9-FDFA-8B9260E1C16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4A437F6B-F9B9-B3BD-F11E-EAFCC882457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2BC5C88A-C2E2-67BE-43CC-7EF696F11B50}"/>
              </a:ext>
            </a:extLst>
          </p:cNvPr>
          <p:cNvSpPr txBox="1"/>
          <p:nvPr/>
        </p:nvSpPr>
        <p:spPr>
          <a:xfrm>
            <a:off x="252583" y="1966723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D7F3631-CA4C-2447-36B3-616D683A496D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A979D40-68ED-D451-1E58-0ADBDE8D27AB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57" name="Go 30 seconds">
            <a:extLst>
              <a:ext uri="{FF2B5EF4-FFF2-40B4-BE49-F238E27FC236}">
                <a16:creationId xmlns:a16="http://schemas.microsoft.com/office/drawing/2014/main" id="{92DF2953-6172-1D36-F467-C9776E53C7B6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58" name="30 seconds start">
            <a:extLst>
              <a:ext uri="{FF2B5EF4-FFF2-40B4-BE49-F238E27FC236}">
                <a16:creationId xmlns:a16="http://schemas.microsoft.com/office/drawing/2014/main" id="{D5D04D6A-2B52-B77F-A1EF-FD1B6D7AB146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162EF31F-229C-994F-3CCC-9257050BC603}"/>
              </a:ext>
            </a:extLst>
          </p:cNvPr>
          <p:cNvCxnSpPr>
            <a:cxnSpLocks/>
          </p:cNvCxnSpPr>
          <p:nvPr/>
        </p:nvCxnSpPr>
        <p:spPr>
          <a:xfrm>
            <a:off x="1691774" y="507740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0233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9" dur="3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" grpId="0" animBg="1"/>
      <p:bldP spid="37" grpId="0" animBg="1"/>
      <p:bldP spid="56" grpId="0" animBg="1"/>
      <p:bldP spid="57" grpId="0" animBg="1"/>
      <p:bldP spid="5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124D4-A3A8-6129-2F11-7381C361E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F16A7F-A126-E3C0-A0A3-78D597C45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A2AE47-F216-7494-4ABC-6A0AF2F43B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last week i seen that movie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6316A-F36B-8632-7CD7-42501689F0D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grew quiet.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371ECF-D1B2-691A-C142-540EB034BDD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grew quiet.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56E5B9-4AFF-F9DC-9950-6A631358C2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Is the noun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or plural?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Is the noun a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concrete 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proper noun, abstract noun or collective noun?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street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grew quiet. </a:t>
            </a:r>
          </a:p>
        </p:txBody>
      </p:sp>
    </p:spTree>
    <p:extLst>
      <p:ext uri="{BB962C8B-B14F-4D97-AF65-F5344CB8AC3E}">
        <p14:creationId xmlns:p14="http://schemas.microsoft.com/office/powerpoint/2010/main" val="254252526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AF1195-B5ED-856F-BBCF-ECFEE21B3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EF72EA3-DACA-29E7-EE82-AA26B61009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F2B0410-15FA-71E5-55A7-3423CD49DD1F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62A2D3F-B3A4-326D-15E8-8F8EB3AF0DBF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Who is most likely to fix the plumbing?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8251C87-26EA-2DF0-2A7B-4C583457E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 2!!!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5084A69-7688-C4E4-CF98-A18836EB8B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629" y="35060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2D27EBD-01F2-36B6-6A47-5FA6D6CB0A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9877" y="2200014"/>
            <a:ext cx="8119905" cy="4484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Apparently, Harry was going to fix a complicated plumbing issue.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/>
              <a:t>Potentially, Mia was going to fix a complicated plumbing issue.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b="1" u="sng" dirty="0"/>
              <a:t>Surely</a:t>
            </a:r>
            <a:r>
              <a:rPr lang="en-GB" sz="2400" u="sng" dirty="0"/>
              <a:t>, Ethan was going to fix a complicated plumbing issue. 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How do you know?</a:t>
            </a:r>
          </a:p>
        </p:txBody>
      </p:sp>
      <p:sp>
        <p:nvSpPr>
          <p:cNvPr id="34" name="Red Oval">
            <a:extLst>
              <a:ext uri="{FF2B5EF4-FFF2-40B4-BE49-F238E27FC236}">
                <a16:creationId xmlns:a16="http://schemas.microsoft.com/office/drawing/2014/main" id="{B1D9E087-E5DF-110B-CF3C-C9A5C24A0F1D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5" name="Green Oval">
            <a:extLst>
              <a:ext uri="{FF2B5EF4-FFF2-40B4-BE49-F238E27FC236}">
                <a16:creationId xmlns:a16="http://schemas.microsoft.com/office/drawing/2014/main" id="{33D9B4F6-E528-1F05-A538-4056C1CFF84F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919178C-5431-734A-A071-3EA6C5C9E2B3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7" name="Grey Oval">
            <a:extLst>
              <a:ext uri="{FF2B5EF4-FFF2-40B4-BE49-F238E27FC236}">
                <a16:creationId xmlns:a16="http://schemas.microsoft.com/office/drawing/2014/main" id="{8D651E4E-C101-BE85-57C3-8675B5B0640C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6AEAC6C9-7DDF-A31D-877F-1B8DF4C713DE}"/>
              </a:ext>
            </a:extLst>
          </p:cNvPr>
          <p:cNvSpPr/>
          <p:nvPr/>
        </p:nvSpPr>
        <p:spPr>
          <a:xfrm>
            <a:off x="1631898" y="3977489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BC8D67B-414A-4E85-B385-F41EBD6DCFB4}"/>
              </a:ext>
            </a:extLst>
          </p:cNvPr>
          <p:cNvCxnSpPr>
            <a:cxnSpLocks/>
            <a:stCxn id="37" idx="0"/>
          </p:cNvCxnSpPr>
          <p:nvPr/>
        </p:nvCxnSpPr>
        <p:spPr>
          <a:xfrm>
            <a:off x="1679138" y="2752561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4706CAC-BC53-0853-EB71-A7A31C623250}"/>
              </a:ext>
            </a:extLst>
          </p:cNvPr>
          <p:cNvCxnSpPr>
            <a:cxnSpLocks/>
          </p:cNvCxnSpPr>
          <p:nvPr/>
        </p:nvCxnSpPr>
        <p:spPr>
          <a:xfrm>
            <a:off x="1699910" y="556669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8C0A9E5-4503-5E1D-A982-B962B55D1B00}"/>
              </a:ext>
            </a:extLst>
          </p:cNvPr>
          <p:cNvCxnSpPr>
            <a:cxnSpLocks/>
          </p:cNvCxnSpPr>
          <p:nvPr/>
        </p:nvCxnSpPr>
        <p:spPr>
          <a:xfrm>
            <a:off x="2273500" y="484353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44DF0644-4647-7B7E-B5D0-A6EECE355A60}"/>
              </a:ext>
            </a:extLst>
          </p:cNvPr>
          <p:cNvCxnSpPr>
            <a:cxnSpLocks/>
          </p:cNvCxnSpPr>
          <p:nvPr/>
        </p:nvCxnSpPr>
        <p:spPr>
          <a:xfrm>
            <a:off x="950447" y="2959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348DA2E4-EF32-6DFA-C2F8-AEF5DAE7701F}"/>
              </a:ext>
            </a:extLst>
          </p:cNvPr>
          <p:cNvCxnSpPr>
            <a:cxnSpLocks/>
          </p:cNvCxnSpPr>
          <p:nvPr/>
        </p:nvCxnSpPr>
        <p:spPr>
          <a:xfrm>
            <a:off x="535242" y="34534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B87A22DB-A60B-B869-B41A-E9DDB4E46F5C}"/>
              </a:ext>
            </a:extLst>
          </p:cNvPr>
          <p:cNvCxnSpPr>
            <a:cxnSpLocks/>
          </p:cNvCxnSpPr>
          <p:nvPr/>
        </p:nvCxnSpPr>
        <p:spPr>
          <a:xfrm>
            <a:off x="2571916" y="448215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F446EB2-902E-863C-BF30-FF1DCC17E997}"/>
              </a:ext>
            </a:extLst>
          </p:cNvPr>
          <p:cNvCxnSpPr>
            <a:cxnSpLocks/>
          </p:cNvCxnSpPr>
          <p:nvPr/>
        </p:nvCxnSpPr>
        <p:spPr>
          <a:xfrm>
            <a:off x="2704260" y="401479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DF65A0E-218F-9F25-F965-9CDD51309ED1}"/>
              </a:ext>
            </a:extLst>
          </p:cNvPr>
          <p:cNvCxnSpPr>
            <a:cxnSpLocks/>
          </p:cNvCxnSpPr>
          <p:nvPr/>
        </p:nvCxnSpPr>
        <p:spPr>
          <a:xfrm>
            <a:off x="405169" y="403642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1E3B5649-CE91-62BC-1CBA-F40961E2B56C}"/>
              </a:ext>
            </a:extLst>
          </p:cNvPr>
          <p:cNvCxnSpPr>
            <a:cxnSpLocks/>
          </p:cNvCxnSpPr>
          <p:nvPr/>
        </p:nvCxnSpPr>
        <p:spPr>
          <a:xfrm flipV="1">
            <a:off x="2624994" y="346750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C13B4D59-F68E-D9C2-CEDC-5605C74156F5}"/>
              </a:ext>
            </a:extLst>
          </p:cNvPr>
          <p:cNvCxnSpPr>
            <a:cxnSpLocks/>
          </p:cNvCxnSpPr>
          <p:nvPr/>
        </p:nvCxnSpPr>
        <p:spPr>
          <a:xfrm flipV="1">
            <a:off x="565009" y="44985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A50FB0E-4D41-738B-5079-3902B5D9EB6D}"/>
              </a:ext>
            </a:extLst>
          </p:cNvPr>
          <p:cNvCxnSpPr>
            <a:cxnSpLocks/>
          </p:cNvCxnSpPr>
          <p:nvPr/>
        </p:nvCxnSpPr>
        <p:spPr>
          <a:xfrm flipV="1">
            <a:off x="993401" y="491499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AA74087-D575-8D90-7ECB-0E1C4E08B5FC}"/>
              </a:ext>
            </a:extLst>
          </p:cNvPr>
          <p:cNvCxnSpPr>
            <a:cxnSpLocks/>
          </p:cNvCxnSpPr>
          <p:nvPr/>
        </p:nvCxnSpPr>
        <p:spPr>
          <a:xfrm flipV="1">
            <a:off x="2329149" y="3001211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8CDB165-CCD8-A19C-3E06-F4F3B88042F8}"/>
              </a:ext>
            </a:extLst>
          </p:cNvPr>
          <p:cNvGrpSpPr>
            <a:grpSpLocks/>
          </p:cNvGrpSpPr>
          <p:nvPr/>
        </p:nvGrpSpPr>
        <p:grpSpPr bwMode="auto">
          <a:xfrm>
            <a:off x="1678366" y="2932321"/>
            <a:ext cx="7938" cy="2208212"/>
            <a:chOff x="6948614" y="3503140"/>
            <a:chExt cx="7930" cy="2208694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21EB0946-DE19-D63D-9894-71DFEF8C13E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AF1E9EB5-4D85-6316-184F-A038A2958A0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264EE9F3-F2D9-6FA3-22F9-EDB70E8ED985}"/>
              </a:ext>
            </a:extLst>
          </p:cNvPr>
          <p:cNvSpPr txBox="1"/>
          <p:nvPr/>
        </p:nvSpPr>
        <p:spPr>
          <a:xfrm>
            <a:off x="252583" y="1966723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721F1CE-49A4-BEE3-53FB-509108A02174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25B2B74-4DA5-35FC-1AAD-59CC97F1EB8B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57" name="Go 30 seconds">
            <a:extLst>
              <a:ext uri="{FF2B5EF4-FFF2-40B4-BE49-F238E27FC236}">
                <a16:creationId xmlns:a16="http://schemas.microsoft.com/office/drawing/2014/main" id="{13BFD295-B430-9A2F-EA1A-55646F75583B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58" name="30 seconds start">
            <a:extLst>
              <a:ext uri="{FF2B5EF4-FFF2-40B4-BE49-F238E27FC236}">
                <a16:creationId xmlns:a16="http://schemas.microsoft.com/office/drawing/2014/main" id="{25D0A7A2-F1CE-C420-7E02-6E4EC98B5338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18A170B2-3134-1776-3D50-2197BB4786CE}"/>
              </a:ext>
            </a:extLst>
          </p:cNvPr>
          <p:cNvCxnSpPr>
            <a:cxnSpLocks/>
          </p:cNvCxnSpPr>
          <p:nvPr/>
        </p:nvCxnSpPr>
        <p:spPr>
          <a:xfrm>
            <a:off x="1691774" y="507740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112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838852-1F58-A028-97E5-4456736C0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A9C61D9-17AE-4678-A147-25BDE32288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B8A5EE3-3A11-156D-E4A7-26C7C6E5C92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E4DB8B0-049E-E1EC-16BB-B8F7D29BDC4E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Who is most likely to predict the match correctly?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5710566-3663-F2F2-D780-64374ABBF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 3!!!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6FC9A24-F738-D556-DCF0-980DBD62B2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8601" y="378445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DF5833F-7BF1-B67F-7476-6F00C8E7D5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9877" y="2200014"/>
            <a:ext cx="8119905" cy="4484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Clearly, Zach was going to predict the winner of the final football game.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/>
              <a:t>Presumably, </a:t>
            </a:r>
            <a:r>
              <a:rPr lang="en-GB" altLang="en-US" sz="2400" dirty="0">
                <a:solidFill>
                  <a:schemeClr val="tx1"/>
                </a:solidFill>
              </a:rPr>
              <a:t>Hayley was going to predict the winner of the final football game</a:t>
            </a:r>
            <a:endParaRPr lang="en-GB" sz="2400" dirty="0"/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/>
              <a:t>Possibly, </a:t>
            </a:r>
            <a:r>
              <a:rPr lang="en-GB" altLang="en-US" sz="2400" dirty="0">
                <a:solidFill>
                  <a:schemeClr val="tx1"/>
                </a:solidFill>
              </a:rPr>
              <a:t>Hannah was going to predict the winner of the final football game</a:t>
            </a:r>
            <a:endParaRPr lang="en-GB" sz="2400" dirty="0"/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How do you know?</a:t>
            </a:r>
          </a:p>
        </p:txBody>
      </p:sp>
      <p:sp>
        <p:nvSpPr>
          <p:cNvPr id="34" name="Red Oval">
            <a:extLst>
              <a:ext uri="{FF2B5EF4-FFF2-40B4-BE49-F238E27FC236}">
                <a16:creationId xmlns:a16="http://schemas.microsoft.com/office/drawing/2014/main" id="{6F3CF032-F7E0-769B-BF8E-DF86F1F9A61A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5" name="Green Oval">
            <a:extLst>
              <a:ext uri="{FF2B5EF4-FFF2-40B4-BE49-F238E27FC236}">
                <a16:creationId xmlns:a16="http://schemas.microsoft.com/office/drawing/2014/main" id="{3DA9E352-C5BC-A97A-BCDF-8E5423198507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19007AA-CE49-6392-3F46-A01B769CAFF2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7" name="Grey Oval">
            <a:extLst>
              <a:ext uri="{FF2B5EF4-FFF2-40B4-BE49-F238E27FC236}">
                <a16:creationId xmlns:a16="http://schemas.microsoft.com/office/drawing/2014/main" id="{21EE458D-BC8A-B4F7-12EE-B1818A54F07E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0FB15DA0-7CD4-6903-809E-F58D2189C324}"/>
              </a:ext>
            </a:extLst>
          </p:cNvPr>
          <p:cNvSpPr/>
          <p:nvPr/>
        </p:nvSpPr>
        <p:spPr>
          <a:xfrm>
            <a:off x="1631898" y="3977489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0B42F817-5289-B6DC-DC69-E62496F0F6DA}"/>
              </a:ext>
            </a:extLst>
          </p:cNvPr>
          <p:cNvCxnSpPr>
            <a:cxnSpLocks/>
            <a:stCxn id="37" idx="0"/>
          </p:cNvCxnSpPr>
          <p:nvPr/>
        </p:nvCxnSpPr>
        <p:spPr>
          <a:xfrm>
            <a:off x="1679138" y="2752561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1070DE8-A45A-AEC8-4D7B-92024CA64C93}"/>
              </a:ext>
            </a:extLst>
          </p:cNvPr>
          <p:cNvCxnSpPr>
            <a:cxnSpLocks/>
          </p:cNvCxnSpPr>
          <p:nvPr/>
        </p:nvCxnSpPr>
        <p:spPr>
          <a:xfrm>
            <a:off x="1699910" y="556669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9C24AC63-2AB1-0063-CA47-851CC601AC55}"/>
              </a:ext>
            </a:extLst>
          </p:cNvPr>
          <p:cNvCxnSpPr>
            <a:cxnSpLocks/>
          </p:cNvCxnSpPr>
          <p:nvPr/>
        </p:nvCxnSpPr>
        <p:spPr>
          <a:xfrm>
            <a:off x="2273500" y="484353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414A6723-8F4A-AE3E-30A6-5E035EA62D48}"/>
              </a:ext>
            </a:extLst>
          </p:cNvPr>
          <p:cNvCxnSpPr>
            <a:cxnSpLocks/>
          </p:cNvCxnSpPr>
          <p:nvPr/>
        </p:nvCxnSpPr>
        <p:spPr>
          <a:xfrm>
            <a:off x="950447" y="2959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75E4E169-9DEC-DD1D-9F69-687EC712197C}"/>
              </a:ext>
            </a:extLst>
          </p:cNvPr>
          <p:cNvCxnSpPr>
            <a:cxnSpLocks/>
          </p:cNvCxnSpPr>
          <p:nvPr/>
        </p:nvCxnSpPr>
        <p:spPr>
          <a:xfrm>
            <a:off x="535242" y="34534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2FF3149-EA27-B005-0622-7DB9A593EE9D}"/>
              </a:ext>
            </a:extLst>
          </p:cNvPr>
          <p:cNvCxnSpPr>
            <a:cxnSpLocks/>
          </p:cNvCxnSpPr>
          <p:nvPr/>
        </p:nvCxnSpPr>
        <p:spPr>
          <a:xfrm>
            <a:off x="2571916" y="448215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070037A-A599-E8A9-9987-6CF1E4B6AD9E}"/>
              </a:ext>
            </a:extLst>
          </p:cNvPr>
          <p:cNvCxnSpPr>
            <a:cxnSpLocks/>
          </p:cNvCxnSpPr>
          <p:nvPr/>
        </p:nvCxnSpPr>
        <p:spPr>
          <a:xfrm>
            <a:off x="2704260" y="401479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63FD8A2A-1DE1-3B32-767D-A92B5EAA64C0}"/>
              </a:ext>
            </a:extLst>
          </p:cNvPr>
          <p:cNvCxnSpPr>
            <a:cxnSpLocks/>
          </p:cNvCxnSpPr>
          <p:nvPr/>
        </p:nvCxnSpPr>
        <p:spPr>
          <a:xfrm>
            <a:off x="405169" y="403642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F7237F02-8D79-26F5-94E5-409B06B13960}"/>
              </a:ext>
            </a:extLst>
          </p:cNvPr>
          <p:cNvCxnSpPr>
            <a:cxnSpLocks/>
          </p:cNvCxnSpPr>
          <p:nvPr/>
        </p:nvCxnSpPr>
        <p:spPr>
          <a:xfrm flipV="1">
            <a:off x="2624994" y="346750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AC59341B-88F4-4090-E87C-D54BF0E9B5C3}"/>
              </a:ext>
            </a:extLst>
          </p:cNvPr>
          <p:cNvCxnSpPr>
            <a:cxnSpLocks/>
          </p:cNvCxnSpPr>
          <p:nvPr/>
        </p:nvCxnSpPr>
        <p:spPr>
          <a:xfrm flipV="1">
            <a:off x="565009" y="44985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E6D20147-F292-06CC-CFA9-119F7B059541}"/>
              </a:ext>
            </a:extLst>
          </p:cNvPr>
          <p:cNvCxnSpPr>
            <a:cxnSpLocks/>
          </p:cNvCxnSpPr>
          <p:nvPr/>
        </p:nvCxnSpPr>
        <p:spPr>
          <a:xfrm flipV="1">
            <a:off x="993401" y="491499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4ABE5C4E-AF54-5460-6F0B-1FD3B770BE21}"/>
              </a:ext>
            </a:extLst>
          </p:cNvPr>
          <p:cNvCxnSpPr>
            <a:cxnSpLocks/>
          </p:cNvCxnSpPr>
          <p:nvPr/>
        </p:nvCxnSpPr>
        <p:spPr>
          <a:xfrm flipV="1">
            <a:off x="2329149" y="3001211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69A215AF-489D-4F6C-7A08-CC0339EE39FE}"/>
              </a:ext>
            </a:extLst>
          </p:cNvPr>
          <p:cNvGrpSpPr>
            <a:grpSpLocks/>
          </p:cNvGrpSpPr>
          <p:nvPr/>
        </p:nvGrpSpPr>
        <p:grpSpPr bwMode="auto">
          <a:xfrm>
            <a:off x="1678366" y="2932321"/>
            <a:ext cx="7938" cy="2208212"/>
            <a:chOff x="6948614" y="3503140"/>
            <a:chExt cx="7930" cy="2208694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6D8268F2-428D-6766-6B67-DCD6F1D6DA7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199054E1-2492-36F6-D6D5-FE3D64A4C90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707266A5-ABEE-B1AB-0976-019EC2B58A78}"/>
              </a:ext>
            </a:extLst>
          </p:cNvPr>
          <p:cNvSpPr txBox="1"/>
          <p:nvPr/>
        </p:nvSpPr>
        <p:spPr>
          <a:xfrm>
            <a:off x="252583" y="1966723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D1DDCE6-8061-B1AC-9DA3-EECBDBF523D6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113418C-0576-180B-03C4-44C1FA36B2CC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57" name="Go 30 seconds">
            <a:extLst>
              <a:ext uri="{FF2B5EF4-FFF2-40B4-BE49-F238E27FC236}">
                <a16:creationId xmlns:a16="http://schemas.microsoft.com/office/drawing/2014/main" id="{0DB2C011-4052-8DDB-253E-74CB636DF61F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58" name="30 seconds start">
            <a:extLst>
              <a:ext uri="{FF2B5EF4-FFF2-40B4-BE49-F238E27FC236}">
                <a16:creationId xmlns:a16="http://schemas.microsoft.com/office/drawing/2014/main" id="{2E5DA1E6-CEEC-16ED-1B28-61A5A8D7764E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554628D7-CB2F-7F9C-3883-F83B4992A2A8}"/>
              </a:ext>
            </a:extLst>
          </p:cNvPr>
          <p:cNvCxnSpPr>
            <a:cxnSpLocks/>
          </p:cNvCxnSpPr>
          <p:nvPr/>
        </p:nvCxnSpPr>
        <p:spPr>
          <a:xfrm>
            <a:off x="1691774" y="507740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41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9" dur="3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" grpId="0" animBg="1"/>
      <p:bldP spid="37" grpId="0" animBg="1"/>
      <p:bldP spid="56" grpId="0" animBg="1"/>
      <p:bldP spid="57" grpId="0" animBg="1"/>
      <p:bldP spid="58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609EF-240D-259F-A765-893033D343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6650035-9AF1-B083-390F-62BED62A85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DB5C615-2E2B-1205-5323-F1361D51AD0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3C858CF-1C15-9981-FC7D-9DBB92DEB68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Who is most likely to predict the match?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FF6C8D1-2206-B3FE-8472-029CFF2F2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 3!!!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DBA47A3-709B-79FC-89E6-B1199FFB02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629" y="35060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B76065B-AA1D-C57D-9741-B115ED7A17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9877" y="2200014"/>
            <a:ext cx="8119905" cy="4484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b="1" u="sng" dirty="0">
                <a:solidFill>
                  <a:schemeClr val="tx1"/>
                </a:solidFill>
                <a:latin typeface="+mn-lt"/>
              </a:rPr>
              <a:t>Clearly</a:t>
            </a:r>
            <a:r>
              <a:rPr lang="en-GB" altLang="en-US" sz="2400" u="sng" dirty="0">
                <a:solidFill>
                  <a:schemeClr val="tx1"/>
                </a:solidFill>
                <a:latin typeface="+mn-lt"/>
              </a:rPr>
              <a:t>, Zach was going to predict the winner of the final football game.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/>
              <a:t>Presumably, </a:t>
            </a:r>
            <a:r>
              <a:rPr lang="en-GB" altLang="en-US" sz="2400" dirty="0">
                <a:solidFill>
                  <a:schemeClr val="tx1"/>
                </a:solidFill>
              </a:rPr>
              <a:t>Hayley was going to predict the winner of the final football game</a:t>
            </a:r>
            <a:endParaRPr lang="en-GB" sz="2400" dirty="0"/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/>
              <a:t>Possibly, </a:t>
            </a:r>
            <a:r>
              <a:rPr lang="en-GB" altLang="en-US" sz="2400" dirty="0">
                <a:solidFill>
                  <a:schemeClr val="tx1"/>
                </a:solidFill>
              </a:rPr>
              <a:t>Hannah was going to predict the winner of the final football game</a:t>
            </a:r>
            <a:endParaRPr lang="en-GB" sz="2400" dirty="0"/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How do you know?</a:t>
            </a:r>
          </a:p>
        </p:txBody>
      </p:sp>
      <p:sp>
        <p:nvSpPr>
          <p:cNvPr id="34" name="Red Oval">
            <a:extLst>
              <a:ext uri="{FF2B5EF4-FFF2-40B4-BE49-F238E27FC236}">
                <a16:creationId xmlns:a16="http://schemas.microsoft.com/office/drawing/2014/main" id="{11643264-568D-B386-208A-387D6241D408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5" name="Green Oval">
            <a:extLst>
              <a:ext uri="{FF2B5EF4-FFF2-40B4-BE49-F238E27FC236}">
                <a16:creationId xmlns:a16="http://schemas.microsoft.com/office/drawing/2014/main" id="{F8BFBA54-CC2D-AF33-1BF6-852DFFED68EC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089D173-8394-AC93-EBE5-01B575BA4761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7" name="Grey Oval">
            <a:extLst>
              <a:ext uri="{FF2B5EF4-FFF2-40B4-BE49-F238E27FC236}">
                <a16:creationId xmlns:a16="http://schemas.microsoft.com/office/drawing/2014/main" id="{5411BBC1-7816-4EBA-176F-AC284F78FDCF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08ACFA39-49CF-E3CA-5D87-94D58A60C816}"/>
              </a:ext>
            </a:extLst>
          </p:cNvPr>
          <p:cNvSpPr/>
          <p:nvPr/>
        </p:nvSpPr>
        <p:spPr>
          <a:xfrm>
            <a:off x="1631898" y="3977489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56F71891-00BE-54ED-78E3-07DD906A2DB2}"/>
              </a:ext>
            </a:extLst>
          </p:cNvPr>
          <p:cNvCxnSpPr>
            <a:cxnSpLocks/>
            <a:stCxn id="37" idx="0"/>
          </p:cNvCxnSpPr>
          <p:nvPr/>
        </p:nvCxnSpPr>
        <p:spPr>
          <a:xfrm>
            <a:off x="1679138" y="2752561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DF4EE5E-39E6-77D6-8A34-81603BB1CD2A}"/>
              </a:ext>
            </a:extLst>
          </p:cNvPr>
          <p:cNvCxnSpPr>
            <a:cxnSpLocks/>
          </p:cNvCxnSpPr>
          <p:nvPr/>
        </p:nvCxnSpPr>
        <p:spPr>
          <a:xfrm>
            <a:off x="1699910" y="556669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3492B0C-F5E3-C007-B2CC-FE44D82E8BC0}"/>
              </a:ext>
            </a:extLst>
          </p:cNvPr>
          <p:cNvCxnSpPr>
            <a:cxnSpLocks/>
          </p:cNvCxnSpPr>
          <p:nvPr/>
        </p:nvCxnSpPr>
        <p:spPr>
          <a:xfrm>
            <a:off x="2273500" y="484353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8DF177E-7166-7729-32B5-9BA93EDA7EE1}"/>
              </a:ext>
            </a:extLst>
          </p:cNvPr>
          <p:cNvCxnSpPr>
            <a:cxnSpLocks/>
          </p:cNvCxnSpPr>
          <p:nvPr/>
        </p:nvCxnSpPr>
        <p:spPr>
          <a:xfrm>
            <a:off x="950447" y="2959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0E9CA34-BF11-DE81-038A-DF797CEC11D0}"/>
              </a:ext>
            </a:extLst>
          </p:cNvPr>
          <p:cNvCxnSpPr>
            <a:cxnSpLocks/>
          </p:cNvCxnSpPr>
          <p:nvPr/>
        </p:nvCxnSpPr>
        <p:spPr>
          <a:xfrm>
            <a:off x="535242" y="34534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A42BF7B7-F2F3-5716-7E49-ABE8734FEB77}"/>
              </a:ext>
            </a:extLst>
          </p:cNvPr>
          <p:cNvCxnSpPr>
            <a:cxnSpLocks/>
          </p:cNvCxnSpPr>
          <p:nvPr/>
        </p:nvCxnSpPr>
        <p:spPr>
          <a:xfrm>
            <a:off x="2571916" y="448215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992E8D3A-CC94-1469-4D25-758B9C777B77}"/>
              </a:ext>
            </a:extLst>
          </p:cNvPr>
          <p:cNvCxnSpPr>
            <a:cxnSpLocks/>
          </p:cNvCxnSpPr>
          <p:nvPr/>
        </p:nvCxnSpPr>
        <p:spPr>
          <a:xfrm>
            <a:off x="2704260" y="401479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995E135B-F83F-F3AB-F755-FC6BCA12C180}"/>
              </a:ext>
            </a:extLst>
          </p:cNvPr>
          <p:cNvCxnSpPr>
            <a:cxnSpLocks/>
          </p:cNvCxnSpPr>
          <p:nvPr/>
        </p:nvCxnSpPr>
        <p:spPr>
          <a:xfrm>
            <a:off x="405169" y="403642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8E6DCAB-800F-0FE9-4E73-20931B70B52A}"/>
              </a:ext>
            </a:extLst>
          </p:cNvPr>
          <p:cNvCxnSpPr>
            <a:cxnSpLocks/>
          </p:cNvCxnSpPr>
          <p:nvPr/>
        </p:nvCxnSpPr>
        <p:spPr>
          <a:xfrm flipV="1">
            <a:off x="2624994" y="346750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9D021B9-2A8B-49D5-6D15-ADD963052823}"/>
              </a:ext>
            </a:extLst>
          </p:cNvPr>
          <p:cNvCxnSpPr>
            <a:cxnSpLocks/>
          </p:cNvCxnSpPr>
          <p:nvPr/>
        </p:nvCxnSpPr>
        <p:spPr>
          <a:xfrm flipV="1">
            <a:off x="565009" y="44985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128BF82D-F579-69D1-D23B-30F8670905C9}"/>
              </a:ext>
            </a:extLst>
          </p:cNvPr>
          <p:cNvCxnSpPr>
            <a:cxnSpLocks/>
          </p:cNvCxnSpPr>
          <p:nvPr/>
        </p:nvCxnSpPr>
        <p:spPr>
          <a:xfrm flipV="1">
            <a:off x="993401" y="491499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6745E566-0E35-FC26-598F-B8BAB842F14E}"/>
              </a:ext>
            </a:extLst>
          </p:cNvPr>
          <p:cNvCxnSpPr>
            <a:cxnSpLocks/>
          </p:cNvCxnSpPr>
          <p:nvPr/>
        </p:nvCxnSpPr>
        <p:spPr>
          <a:xfrm flipV="1">
            <a:off x="2329149" y="3001211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D357FF63-588A-F851-FFE9-103C6E9BBF6E}"/>
              </a:ext>
            </a:extLst>
          </p:cNvPr>
          <p:cNvGrpSpPr>
            <a:grpSpLocks/>
          </p:cNvGrpSpPr>
          <p:nvPr/>
        </p:nvGrpSpPr>
        <p:grpSpPr bwMode="auto">
          <a:xfrm>
            <a:off x="1678366" y="2932321"/>
            <a:ext cx="7938" cy="2208212"/>
            <a:chOff x="6948614" y="3503140"/>
            <a:chExt cx="7930" cy="2208694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57BD31CC-1C9C-4A98-D4A9-8B322B1E4252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3DB81CE8-1FCB-5BCF-F9EF-3049A787848C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1D8068CF-363E-6FA2-0291-600323272838}"/>
              </a:ext>
            </a:extLst>
          </p:cNvPr>
          <p:cNvSpPr txBox="1"/>
          <p:nvPr/>
        </p:nvSpPr>
        <p:spPr>
          <a:xfrm>
            <a:off x="252583" y="1966723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CBBCFDF-7A97-B06C-10AF-5C573AFCD0B2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2D82C0E-D91E-D8FA-A7DE-C7C8BE7CDBC6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57" name="Go 30 seconds">
            <a:extLst>
              <a:ext uri="{FF2B5EF4-FFF2-40B4-BE49-F238E27FC236}">
                <a16:creationId xmlns:a16="http://schemas.microsoft.com/office/drawing/2014/main" id="{EE3BF05D-B996-BD3E-1A98-99333729DD03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58" name="30 seconds start">
            <a:extLst>
              <a:ext uri="{FF2B5EF4-FFF2-40B4-BE49-F238E27FC236}">
                <a16:creationId xmlns:a16="http://schemas.microsoft.com/office/drawing/2014/main" id="{041F31A9-90A1-8701-8447-E58C1B295854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4DFD20FE-0957-D0DD-D5D1-977A23213280}"/>
              </a:ext>
            </a:extLst>
          </p:cNvPr>
          <p:cNvCxnSpPr>
            <a:cxnSpLocks/>
          </p:cNvCxnSpPr>
          <p:nvPr/>
        </p:nvCxnSpPr>
        <p:spPr>
          <a:xfrm>
            <a:off x="1691774" y="507740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113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85724" y="190039"/>
          <a:ext cx="12001501" cy="58123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4226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8363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90852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9806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81327">
                <a:tc>
                  <a:txBody>
                    <a:bodyPr/>
                    <a:lstStyle/>
                    <a:p>
                      <a:r>
                        <a:rPr lang="en-GB" sz="1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/>
                        <a:t>Example</a:t>
                      </a:r>
                      <a:endParaRPr lang="en-GB" sz="1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Quickly/illegal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Spot the -</a:t>
                      </a:r>
                      <a:r>
                        <a:rPr lang="en-GB" sz="1400" dirty="0" err="1"/>
                        <a:t>ly</a:t>
                      </a:r>
                      <a:r>
                        <a:rPr lang="en-GB" sz="1400" dirty="0"/>
                        <a:t> adverb – </a:t>
                      </a:r>
                      <a:br>
                        <a:rPr lang="en-GB" sz="1400" dirty="0"/>
                      </a:br>
                      <a:r>
                        <a:rPr lang="en-GB" sz="1400" dirty="0"/>
                        <a:t>Subject | Verb | Adverb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 is an adverb: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sun shines brightly.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Spot the adverb – </a:t>
                      </a:r>
                      <a:br>
                        <a:rPr lang="en-GB" sz="1400" dirty="0"/>
                      </a:br>
                      <a:r>
                        <a:rPr lang="en-GB" sz="1400" dirty="0"/>
                        <a:t>Adverb | Subject | Verb | Object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Quickly, the cat catches the mouse.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GAdverb5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7361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Adverb of time, manner or place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underlined adverb in the sentence an adverb of time, an adverb of manner or an adverb of place?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 swims </a:t>
                      </a:r>
                      <a:r>
                        <a:rPr lang="en-GB" sz="140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well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GAdverbType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4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7233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Adverb only or adverb and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word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'quickly'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the sentence an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adverb only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or an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adverb and adverbial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GAdvAdverbial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Subject | Adverbial | 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words make an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in the garden slept.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GAdverb8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Fronted adverbial - Which sentence 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correctly uses a fronted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GFrontAdverbial2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2379549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5935682"/>
            <a:ext cx="5530727" cy="66560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AAC0AC-0073-B7B5-CDB8-F0102F761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2011558-483B-C277-EB29-35ED561B7B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EDC027-F106-FE78-F406-244797F6145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last week i seen that movie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608DC4-C749-FA1B-98B3-E6D5B31E5AB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grew quiet.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3ABD053-759D-73F4-D71E-3F3B0A31828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E8071B9-4F95-E2EE-DA7C-A0762F73F7E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Is the noun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or plural?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Is the noun a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common 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proper noun, abstract noun or collective noun?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street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grew quiet. </a:t>
            </a:r>
          </a:p>
        </p:txBody>
      </p:sp>
    </p:spTree>
    <p:extLst>
      <p:ext uri="{BB962C8B-B14F-4D97-AF65-F5344CB8AC3E}">
        <p14:creationId xmlns:p14="http://schemas.microsoft.com/office/powerpoint/2010/main" val="3994887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7C9108-FC59-FEBE-ABEF-3580EDE5C6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188C247-0560-3E0A-6242-61598376E7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E9DA85-DCC1-65E1-0CC1-B37F70ABB18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last week i seen that movie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BD524E-20BE-176D-2C84-0D8DC9845C9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A933B7A-E6EF-5BDE-7A47-D5CCBFC9E5F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71E0E7-A207-7B1D-CE94-C6986BBB198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Is the noun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or plural?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Is the noun a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concrete 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proper noun, abstract noun or collective noun?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street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grew quiet. </a:t>
            </a:r>
          </a:p>
        </p:txBody>
      </p:sp>
    </p:spTree>
    <p:extLst>
      <p:ext uri="{BB962C8B-B14F-4D97-AF65-F5344CB8AC3E}">
        <p14:creationId xmlns:p14="http://schemas.microsoft.com/office/powerpoint/2010/main" val="66546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DC61B-DAC7-71E4-250B-0F8EAEAEB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3643577-40EE-17E3-919F-020A867FFD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0FFF0D-4973-DC60-4932-E00118DD64C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last week i seen that movie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2A8712-B2A0-32C8-8835-203AA81E011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A4ADFB2-D80C-185A-2FE8-B06AA1B05C7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73A6297-5B5B-6B0B-C53E-3600E8BC530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Is the noun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or plural?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Is the noun a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concrete 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proper noun, abstract noun or collective noun?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street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grew quiet. </a:t>
            </a:r>
          </a:p>
        </p:txBody>
      </p:sp>
    </p:spTree>
    <p:extLst>
      <p:ext uri="{BB962C8B-B14F-4D97-AF65-F5344CB8AC3E}">
        <p14:creationId xmlns:p14="http://schemas.microsoft.com/office/powerpoint/2010/main" val="2303774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1C8B35-FC1A-A0AD-1171-FA4FA24EE7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F4F258F-7488-1F3B-E0BF-5AB30D7B80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96007A-57A7-8304-929C-6A91C74D90F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ast week i seen that movie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621AADD-44A0-830E-2F08-4467B387160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0E43AA9-A3F7-B18B-45EC-818008DC01A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A408C86-C9B9-D2D6-8D63-CC4C3D9841E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Is the noun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or plural?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Is the noun a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concrete 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proper noun, abstract noun or collective noun?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street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grew quiet. </a:t>
            </a:r>
          </a:p>
        </p:txBody>
      </p:sp>
    </p:spTree>
    <p:extLst>
      <p:ext uri="{BB962C8B-B14F-4D97-AF65-F5344CB8AC3E}">
        <p14:creationId xmlns:p14="http://schemas.microsoft.com/office/powerpoint/2010/main" val="12433048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3545</Words>
  <Application>Microsoft Office PowerPoint</Application>
  <PresentationFormat>Widescreen</PresentationFormat>
  <Paragraphs>628</Paragraphs>
  <Slides>53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Adverbs to Indicate Possibility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 1!!!</vt:lpstr>
      <vt:lpstr>AIMEE’S CHALLENGE 1!!!</vt:lpstr>
      <vt:lpstr>AIMEE’S CHALLENGE 2!!!</vt:lpstr>
      <vt:lpstr>AIMEE’S CHALLENGE 2!!!</vt:lpstr>
      <vt:lpstr>AIMEE’S CHALLENGE 3!!!</vt:lpstr>
      <vt:lpstr>AIMEE’S CHALLENGE 3!!!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2025-12-22T09:30:26Z</dcterms:modified>
</cp:coreProperties>
</file>