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"/>
  </p:notesMasterIdLst>
  <p:sldIdLst>
    <p:sldId id="2593" r:id="rId2"/>
    <p:sldId id="513" r:id="rId3"/>
    <p:sldId id="524" r:id="rId4"/>
    <p:sldId id="525" r:id="rId5"/>
    <p:sldId id="526" r:id="rId6"/>
    <p:sldId id="527" r:id="rId7"/>
    <p:sldId id="528" r:id="rId8"/>
    <p:sldId id="514" r:id="rId9"/>
  </p:sldIdLst>
  <p:sldSz cx="12192000" cy="6858000"/>
  <p:notesSz cx="6858000" cy="9144000"/>
  <p:embeddedFontLst>
    <p:embeddedFont>
      <p:font typeface="Andika" panose="02000000000000000000" pitchFamily="2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9608C1D-BCC4-43CF-A503-572CE68F34EF}" v="3" dt="2025-12-15T12:39:41.75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52F27-9BD7-BD37-9DD6-35E7775CC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484BEB-FFE3-BBBE-A697-3D071EC2AB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5DD9F7-E46D-0744-C45D-FCF4C6D36E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DBEC3-ECD2-7453-6BAA-34C93727FF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5245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8443D4-A6A4-B3BF-AA94-2EFB09C69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91D0DD-C4B9-43FD-C964-553708489D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18A40D9-8070-E10F-E2FE-A8CC9E326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261A02-A660-B0F8-B4DE-A308C34843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826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D5B69-5AB6-4606-B67E-EA30766D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124DB72-C11C-41F7-6785-223A290FB5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376CB2-B3AB-E23A-5BE7-82F5E31A40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17E9BD-4479-6AE7-2E92-D19A24C7C3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7998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A33692-3BCE-C145-2160-F9D4D95AB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27FE33-895E-707F-F219-013B93462E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BF94DEF-2023-6711-6237-A24FBA5A59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378493-8D06-C3BD-85A5-4868534168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09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22E842-5E02-666E-A3F5-A4AF0A525C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59643-CD45-D37E-EC49-C9D124607D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92D319-1679-C709-849C-898A9658AE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2B4440-B1CE-E238-BF8A-9498498A04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928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968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win the marathon?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1!!!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549730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378" y="1891260"/>
            <a:ext cx="7764848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Most likely, Sarah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Conceivably, Marcus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Unlikely, Emily was going to win the next marathon.</a:t>
            </a:r>
          </a:p>
          <a:p>
            <a:pPr marL="85725"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B2517380-5330-B25E-7AFB-3C8A2949CEC1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CE347247-C4CD-1584-4AED-F00AE8E92A14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67AFB3C-9EB3-C5F8-F5C8-5B4D449D03FC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0A1D30AE-CC32-990F-75A5-479F953B69F0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C6175D2-4C62-94E7-4713-0413EFCE85C9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99E1411-45CB-3C09-2C0B-6D82BBC745B6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84F7032-49FD-3EAB-3D89-A32E3766DA3E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B72F7EC-02C0-5099-6C6A-C444FA7C1C2B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A20E4BC-3DFE-94A7-BFBB-A4C549B7EC78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B56CD31-F071-F7BE-86BF-FAAFD4CCA628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C9AF735-007A-E2F1-8AFA-1D3B2A2446EB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FBA94D2-5926-4FC6-7194-6367359A0EF8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270D92E-270E-6339-FDEF-2E843618C470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FBEE016-A0FB-0166-321B-ACFE33EFA0B2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6982F224-6197-7030-A5EF-117D1110D9B8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396C9369-6BBB-1C34-85D2-A0479AD3DD3C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F34A40E-FBF0-0BF7-95F2-023E0C7689BF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AC7A334F-DC74-96D5-67AB-6F69C6B932DB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A5BC3563-7484-9BD4-F941-E4CE101DAF2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B5B090FE-6C32-AE40-CF69-22299915C71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855BEFC-2A08-6E8F-A385-2BDC64727501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7F59DCF-BB80-A302-BC28-AC8425F9970E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9D4E8AD-0EAA-DF44-3F08-98F78D61FE43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B1117D24-ADBF-6E3B-BAF6-A9089886BB97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58D872F4-B220-5B9F-B033-67A21866B955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B14032E-880D-9808-624D-44CFFA348293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268 0.1238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21" y="12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3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7" grpId="0" animBg="1"/>
      <p:bldP spid="56" grpId="0" animBg="1"/>
      <p:bldP spid="57" grpId="0" animBg="1"/>
      <p:bldP spid="5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8A827-53AE-678F-055F-14C40AB7E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3611975-7D69-3ED1-2575-8A2569A0C7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89CDF-1C30-8C14-7B6D-9E00B93B59A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41F8F0B-AA12-4EDB-7912-5287C815BBC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win the marathon?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7C184A9-0571-1656-C8E2-201CAD1B0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1!!!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438FD65-C064-9D4D-A3FB-D376F8335B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130" y="332206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1307CE-D9EA-72E9-EA38-749B15B80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378" y="1891260"/>
            <a:ext cx="7764848" cy="4337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b="1" u="sng" dirty="0">
                <a:solidFill>
                  <a:schemeClr val="tx1"/>
                </a:solidFill>
                <a:latin typeface="+mn-lt"/>
              </a:rPr>
              <a:t>Most likely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, Sarah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Conceivably, Marcus was going to win the next marathon.</a:t>
            </a:r>
          </a:p>
          <a:p>
            <a:pPr marL="819150" indent="-733425">
              <a:lnSpc>
                <a:spcPct val="20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Unlikely, Emily was going to win the next marathon.</a:t>
            </a:r>
          </a:p>
          <a:p>
            <a:pPr marL="85725" algn="ctr">
              <a:lnSpc>
                <a:spcPct val="20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6F86A741-A014-0AD1-A5E7-EA71B240AC66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D2530DFA-A550-719E-CBFA-DCEC49652B29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B5E4EC-4C7D-1E68-56C5-ACD11C1AC165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3A209F81-B518-99C7-9BAE-87F7E500A2A0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81963A42-2E2C-3BEB-B697-495EFA547A3F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C51678D-EDCA-0420-7C1A-EEC95A75C1DA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7B56E28-38A7-D738-3FEF-E958A45FEF1A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3FBB92A-C5BC-F56D-AC55-0F86716981EA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CF12F93-17DD-232C-CB47-D4E1EEAB7DED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00E00207-7E72-5085-0395-3A69D68BCB54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A770829-1641-3BE7-8941-8567504B0477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6BECD34A-E636-BA6B-4749-8D449B92EDFD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46DF7B9-F2E0-3D8D-8BCD-2701A6FD9935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B7DD8790-083A-D1CB-8A3E-CD33D2FF359D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651A2EF-6C73-F118-73E4-D8E13C8CF508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D46CF749-9036-0746-CE34-FE6B38F4498C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37EBB29-D125-3B28-12B6-AC20E546A964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94D227A-2EC3-E485-4EAE-B6CDA46EE8D4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7823529F-0182-497F-EFD3-ACD159444D47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78746B14-31B0-F676-C0EF-2F6E2FE11DE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954DA94E-AEC7-E398-CA26-260AFF622563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D987571-9CA2-9F7A-F667-5E54EAFB984F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8A2AC3E-D839-E268-D296-0E1515917E6A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E1D4BC6F-DB19-C361-8DE5-B67219FD9A30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D0C618DC-D10A-2EC8-FD88-9D3020DF716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9EEFE04-45EE-9033-D6B1-64317E1E80A6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644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B10D7-1061-6442-0067-EFE271BD42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CC307B9-CBCB-B5E1-18D4-FBC4C1380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B5C1085-3466-273F-CB2C-917716F4FEB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5564699-EFE2-7A15-D150-52D9C4B9016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fix the plumbing?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984C937-CD00-ABB5-CC20-ED29ABA1B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2!!!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4246D98-77B9-6528-9048-7B8ACCAC8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29" y="35060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ED22881-F1B9-8675-93FD-F6167180D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Apparently, Harry was going to fix a complicated plumbing issue.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Potentially, Mia was going to fix a complicated plumbing issue.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Surely, Ethan was going to fix a complicated plumbing issue.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10B039C5-EE35-755E-CA4B-E3DD997326CF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0BB9EC63-945B-97A2-F8DD-2F24B8326313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D00F884-8BBE-C07C-EA2D-6C2DDDED6264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C3F5B1B1-550C-9338-23BF-741E33A6FF3C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337F6E7-11FB-04B0-F254-24D896C95B0F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199853D-AC5A-EFC1-201B-2F1E93E71305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4878B51-EE21-695E-D3C1-07E49BE8BE8E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09B3D66-C3F0-35E7-E6E3-245BCF5EC22D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DCB5A82-C2E0-657F-BB04-A1C7B5D9A414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6BF234C-A9E6-D7EC-4F95-7E5B15B1C9F4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FE357F43-98E4-EC79-6963-1DD68FD55F39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918DBD5-C6E4-6049-48B2-33419730510D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CDA6D87-8834-8808-2DB0-739D1E53E9CD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7F3F5F2E-E88B-EC4B-9FC2-3A75960E2749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DDB660DC-E585-B877-B50A-AAED6F31B76C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2FEECDE-4408-69E4-B39B-7DDC459D27F4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F265E48-610A-C508-9C78-1DE59EB17338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6787875-5D1E-3534-BFBE-F401DDA335BA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7983498-EE8A-5FF9-FDFA-8B9260E1C161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4A437F6B-F9B9-B3BD-F11E-EAFCC882457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2BC5C88A-C2E2-67BE-43CC-7EF696F11B50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D7F3631-CA4C-2447-36B3-616D683A496D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A979D40-68ED-D451-1E58-0ADBDE8D27AB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92DF2953-6172-1D36-F467-C9776E53C7B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D5D04D6A-2B52-B77F-A1EF-FD1B6D7AB14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62EF31F-229C-994F-3CCC-9257050BC603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233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7" grpId="0" animBg="1"/>
      <p:bldP spid="56" grpId="0" animBg="1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AF1195-B5ED-856F-BBCF-ECFEE21B3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F72EA3-DACA-29E7-EE82-AA26B61009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F2B0410-15FA-71E5-55A7-3423CD49DD1F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62A2D3F-B3A4-326D-15E8-8F8EB3AF0DB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fix the plumbing?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251C87-26EA-2DF0-2A7B-4C583457E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2!!!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084A69-7688-C4E4-CF98-A18836EB8B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29" y="35060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D27EBD-01F2-36B6-6A47-5FA6D6CB0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Apparently, Harry was going to fix a complicated plumbing issue.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Potentially, Mia was going to fix a complicated plumbing issue.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b="1" u="sng" dirty="0"/>
              <a:t>Surely</a:t>
            </a:r>
            <a:r>
              <a:rPr lang="en-GB" sz="2400" u="sng" dirty="0"/>
              <a:t>, Ethan was going to fix a complicated plumbing issue. </a:t>
            </a:r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B1D9E087-E5DF-110B-CF3C-C9A5C24A0F1D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33D9B4F6-E528-1F05-A538-4056C1CFF84F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919178C-5431-734A-A071-3EA6C5C9E2B3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8D651E4E-C101-BE85-57C3-8675B5B0640C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AEAC6C9-7DDF-A31D-877F-1B8DF4C713DE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BC8D67B-414A-4E85-B385-F41EBD6DCFB4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4706CAC-BC53-0853-EB71-A7A31C623250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28C0A9E5-4503-5E1D-A982-B962B55D1B00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4DF0644-4647-7B7E-B5D0-A6EECE355A60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48DA2E4-EF32-6DFA-C2F8-AEF5DAE7701F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87A22DB-A60B-B869-B41A-E9DDB4E46F5C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F446EB2-902E-863C-BF30-FF1DCC17E997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DF65A0E-218F-9F25-F965-9CDD51309ED1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1E3B5649-CE91-62BC-1CBA-F40961E2B56C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13B4D59-F68E-D9C2-CEDC-5605C74156F5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A50FB0E-4D41-738B-5079-3902B5D9EB6D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AA74087-D575-8D90-7ECB-0E1C4E08B5FC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8CDB165-CCD8-A19C-3E06-F4F3B88042F8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21EB0946-DE19-D63D-9894-71DFEF8C13E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F1E9EB5-4D85-6316-184F-A038A2958A0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264EE9F3-F2D9-6FA3-22F9-EDB70E8ED985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721F1CE-49A4-BEE3-53FB-509108A02174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025B2B74-4DA5-35FC-1AAD-59CC97F1EB8B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13BFD295-B430-9A2F-EA1A-55646F75583B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25D0A7A2-F1CE-C420-7E02-6E4EC98B5338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18A170B2-3134-1776-3D50-2197BB4786CE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112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838852-1F58-A028-97E5-4456736C0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A9C61D9-17AE-4678-A147-25BDE32288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B8A5EE3-3A11-156D-E4A7-26C7C6E5C92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E4DB8B0-049E-E1EC-16BB-B8F7D29BDC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predict the match correctly?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710566-3663-F2F2-D780-64374ABBF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3!!!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FC9A24-F738-D556-DCF0-980DBD62B2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8601" y="378445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DF5833F-7BF1-B67F-7476-6F00C8E7D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Clearly, Zach was going to predict the winner of the final football game.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Presumably, </a:t>
            </a:r>
            <a:r>
              <a:rPr lang="en-GB" altLang="en-US" sz="2400" dirty="0">
                <a:solidFill>
                  <a:schemeClr val="tx1"/>
                </a:solidFill>
              </a:rPr>
              <a:t>Hayley was going to predict the winner of the final football game</a:t>
            </a:r>
            <a:endParaRPr lang="en-GB" sz="2400" dirty="0"/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Possibly, </a:t>
            </a:r>
            <a:r>
              <a:rPr lang="en-GB" altLang="en-US" sz="2400" dirty="0">
                <a:solidFill>
                  <a:schemeClr val="tx1"/>
                </a:solidFill>
              </a:rPr>
              <a:t>Hannah was going to predict the winner of the final football game</a:t>
            </a:r>
            <a:endParaRPr lang="en-GB" sz="2400" dirty="0"/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6F3CF032-F7E0-769B-BF8E-DF86F1F9A61A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3DA9E352-C5BC-A97A-BCDF-8E5423198507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19007AA-CE49-6392-3F46-A01B769CAFF2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21EE458D-BC8A-B4F7-12EE-B1818A54F07E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FB15DA0-7CD4-6903-809E-F58D2189C324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B42F817-5289-B6DC-DC69-E62496F0F6DA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1070DE8-A45A-AEC8-4D7B-92024CA64C93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C24AC63-2AB1-0063-CA47-851CC601AC55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14A6723-8F4A-AE3E-30A6-5E035EA62D48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5E4E169-9DEC-DD1D-9F69-687EC712197C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2FF3149-EA27-B005-0622-7DB9A593EE9D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070037A-A599-E8A9-9987-6CF1E4B6AD9E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63FD8A2A-1DE1-3B32-767D-A92B5EAA64C0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7237F02-8D79-26F5-94E5-409B06B13960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C59341B-88F4-4090-E87C-D54BF0E9B5C3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6D20147-F292-06CC-CFA9-119F7B059541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4ABE5C4E-AF54-5460-6F0B-1FD3B770BE21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9A215AF-489D-4F6C-7A08-CC0339EE39FE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D8268F2-428D-6766-6B67-DCD6F1D6DA7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99054E1-2492-36F6-D6D5-FE3D64A4C90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707266A5-ABEE-B1AB-0976-019EC2B58A78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D1DDCE6-8061-B1AC-9DA3-EECBDBF523D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113418C-0576-180B-03C4-44C1FA36B2CC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0DB2C011-4052-8DDB-253E-74CB636DF61F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2E5DA1E6-CEEC-16ED-1B28-61A5A8D7764E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554628D7-CB2F-7F9C-3883-F83B4992A2A8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11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9" dur="3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5" grpId="0" animBg="1"/>
      <p:bldP spid="37" grpId="0" animBg="1"/>
      <p:bldP spid="56" grpId="0" animBg="1"/>
      <p:bldP spid="57" grpId="0" animBg="1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609EF-240D-259F-A765-893033D343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6650035-9AF1-B083-390F-62BED62A85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B5C615-2E2B-1205-5323-F1361D51AD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3C858CF-1C15-9981-FC7D-9DBB92DEB68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Who is most likely to predict the match?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FF6C8D1-2206-B3FE-8472-029CFF2F2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 3!!!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DBA47A3-709B-79FC-89E6-B1199FFB02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7629" y="35060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B76065B-AA1D-C57D-9741-B115ED7A1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877" y="2200014"/>
            <a:ext cx="8119905" cy="4484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400" b="1" u="sng" dirty="0">
                <a:solidFill>
                  <a:schemeClr val="tx1"/>
                </a:solidFill>
                <a:latin typeface="+mn-lt"/>
              </a:rPr>
              <a:t>Clearly</a:t>
            </a:r>
            <a:r>
              <a:rPr lang="en-GB" altLang="en-US" sz="2400" u="sng" dirty="0">
                <a:solidFill>
                  <a:schemeClr val="tx1"/>
                </a:solidFill>
                <a:latin typeface="+mn-lt"/>
              </a:rPr>
              <a:t>, Zach was going to predict the winner of the final football game.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Presumably, </a:t>
            </a:r>
            <a:r>
              <a:rPr lang="en-GB" altLang="en-US" sz="2400" dirty="0">
                <a:solidFill>
                  <a:schemeClr val="tx1"/>
                </a:solidFill>
              </a:rPr>
              <a:t>Hayley was going to predict the winner of the final football game</a:t>
            </a:r>
            <a:endParaRPr lang="en-GB" sz="2400" dirty="0"/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/>
              <a:t>Possibly, </a:t>
            </a:r>
            <a:r>
              <a:rPr lang="en-GB" altLang="en-US" sz="2400" dirty="0">
                <a:solidFill>
                  <a:schemeClr val="tx1"/>
                </a:solidFill>
              </a:rPr>
              <a:t>Hannah was going to predict the winner of the final football game</a:t>
            </a:r>
            <a:endParaRPr lang="en-GB" sz="2400" dirty="0"/>
          </a:p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How do you know?</a:t>
            </a:r>
          </a:p>
        </p:txBody>
      </p:sp>
      <p:sp>
        <p:nvSpPr>
          <p:cNvPr id="34" name="Red Oval">
            <a:extLst>
              <a:ext uri="{FF2B5EF4-FFF2-40B4-BE49-F238E27FC236}">
                <a16:creationId xmlns:a16="http://schemas.microsoft.com/office/drawing/2014/main" id="{11643264-568D-B386-208A-387D6241D408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5" name="Green Oval">
            <a:extLst>
              <a:ext uri="{FF2B5EF4-FFF2-40B4-BE49-F238E27FC236}">
                <a16:creationId xmlns:a16="http://schemas.microsoft.com/office/drawing/2014/main" id="{F8BFBA54-CC2D-AF33-1BF6-852DFFED68EC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089D173-8394-AC93-EBE5-01B575BA4761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37" name="Grey Oval">
            <a:extLst>
              <a:ext uri="{FF2B5EF4-FFF2-40B4-BE49-F238E27FC236}">
                <a16:creationId xmlns:a16="http://schemas.microsoft.com/office/drawing/2014/main" id="{5411BBC1-7816-4EBA-176F-AC284F78FDCF}"/>
              </a:ext>
            </a:extLst>
          </p:cNvPr>
          <p:cNvSpPr/>
          <p:nvPr/>
        </p:nvSpPr>
        <p:spPr>
          <a:xfrm>
            <a:off x="405169" y="27525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08ACFA39-49CF-E3CA-5D87-94D58A60C816}"/>
              </a:ext>
            </a:extLst>
          </p:cNvPr>
          <p:cNvSpPr/>
          <p:nvPr/>
        </p:nvSpPr>
        <p:spPr>
          <a:xfrm>
            <a:off x="1631898" y="39774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6F71891-00BE-54ED-78E3-07DD906A2DB2}"/>
              </a:ext>
            </a:extLst>
          </p:cNvPr>
          <p:cNvCxnSpPr>
            <a:cxnSpLocks/>
            <a:stCxn id="37" idx="0"/>
          </p:cNvCxnSpPr>
          <p:nvPr/>
        </p:nvCxnSpPr>
        <p:spPr>
          <a:xfrm>
            <a:off x="1679138" y="2752561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DF4EE5E-39E6-77D6-8A34-81603BB1CD2A}"/>
              </a:ext>
            </a:extLst>
          </p:cNvPr>
          <p:cNvCxnSpPr>
            <a:cxnSpLocks/>
          </p:cNvCxnSpPr>
          <p:nvPr/>
        </p:nvCxnSpPr>
        <p:spPr>
          <a:xfrm>
            <a:off x="1699910" y="5566695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3492B0C-F5E3-C007-B2CC-FE44D82E8BC0}"/>
              </a:ext>
            </a:extLst>
          </p:cNvPr>
          <p:cNvCxnSpPr>
            <a:cxnSpLocks/>
          </p:cNvCxnSpPr>
          <p:nvPr/>
        </p:nvCxnSpPr>
        <p:spPr>
          <a:xfrm>
            <a:off x="2273500" y="48435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8DF177E-7166-7729-32B5-9BA93EDA7EE1}"/>
              </a:ext>
            </a:extLst>
          </p:cNvPr>
          <p:cNvCxnSpPr>
            <a:cxnSpLocks/>
          </p:cNvCxnSpPr>
          <p:nvPr/>
        </p:nvCxnSpPr>
        <p:spPr>
          <a:xfrm>
            <a:off x="950447" y="2959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0E9CA34-BF11-DE81-038A-DF797CEC11D0}"/>
              </a:ext>
            </a:extLst>
          </p:cNvPr>
          <p:cNvCxnSpPr>
            <a:cxnSpLocks/>
          </p:cNvCxnSpPr>
          <p:nvPr/>
        </p:nvCxnSpPr>
        <p:spPr>
          <a:xfrm>
            <a:off x="535242" y="34534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42BF7B7-F2F3-5716-7E49-ABE8734FEB77}"/>
              </a:ext>
            </a:extLst>
          </p:cNvPr>
          <p:cNvCxnSpPr>
            <a:cxnSpLocks/>
          </p:cNvCxnSpPr>
          <p:nvPr/>
        </p:nvCxnSpPr>
        <p:spPr>
          <a:xfrm>
            <a:off x="2571916" y="44821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992E8D3A-CC94-1469-4D25-758B9C777B77}"/>
              </a:ext>
            </a:extLst>
          </p:cNvPr>
          <p:cNvCxnSpPr>
            <a:cxnSpLocks/>
          </p:cNvCxnSpPr>
          <p:nvPr/>
        </p:nvCxnSpPr>
        <p:spPr>
          <a:xfrm>
            <a:off x="2704260" y="40147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995E135B-F83F-F3AB-F755-FC6BCA12C180}"/>
              </a:ext>
            </a:extLst>
          </p:cNvPr>
          <p:cNvCxnSpPr>
            <a:cxnSpLocks/>
          </p:cNvCxnSpPr>
          <p:nvPr/>
        </p:nvCxnSpPr>
        <p:spPr>
          <a:xfrm>
            <a:off x="405169" y="40364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8E6DCAB-800F-0FE9-4E73-20931B70B52A}"/>
              </a:ext>
            </a:extLst>
          </p:cNvPr>
          <p:cNvCxnSpPr>
            <a:cxnSpLocks/>
          </p:cNvCxnSpPr>
          <p:nvPr/>
        </p:nvCxnSpPr>
        <p:spPr>
          <a:xfrm flipV="1">
            <a:off x="2624994" y="34675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9D021B9-2A8B-49D5-6D15-ADD963052823}"/>
              </a:ext>
            </a:extLst>
          </p:cNvPr>
          <p:cNvCxnSpPr>
            <a:cxnSpLocks/>
          </p:cNvCxnSpPr>
          <p:nvPr/>
        </p:nvCxnSpPr>
        <p:spPr>
          <a:xfrm flipV="1">
            <a:off x="565009" y="44985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28BF82D-F579-69D1-D23B-30F8670905C9}"/>
              </a:ext>
            </a:extLst>
          </p:cNvPr>
          <p:cNvCxnSpPr>
            <a:cxnSpLocks/>
          </p:cNvCxnSpPr>
          <p:nvPr/>
        </p:nvCxnSpPr>
        <p:spPr>
          <a:xfrm flipV="1">
            <a:off x="993401" y="491499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745E566-0E35-FC26-598F-B8BAB842F14E}"/>
              </a:ext>
            </a:extLst>
          </p:cNvPr>
          <p:cNvCxnSpPr>
            <a:cxnSpLocks/>
          </p:cNvCxnSpPr>
          <p:nvPr/>
        </p:nvCxnSpPr>
        <p:spPr>
          <a:xfrm flipV="1">
            <a:off x="2329149" y="30012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357FF63-588A-F851-FFE9-103C6E9BBF6E}"/>
              </a:ext>
            </a:extLst>
          </p:cNvPr>
          <p:cNvGrpSpPr>
            <a:grpSpLocks/>
          </p:cNvGrpSpPr>
          <p:nvPr/>
        </p:nvGrpSpPr>
        <p:grpSpPr bwMode="auto">
          <a:xfrm>
            <a:off x="1678366" y="2932321"/>
            <a:ext cx="7938" cy="2208212"/>
            <a:chOff x="6948614" y="3503140"/>
            <a:chExt cx="7930" cy="2208694"/>
          </a:xfrm>
        </p:grpSpPr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7BD31CC-1C9C-4A98-D4A9-8B322B1E425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DB81CE8-1FCB-5BCF-F9EF-3049A787848C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id="{1D8068CF-363E-6FA2-0291-600323272838}"/>
              </a:ext>
            </a:extLst>
          </p:cNvPr>
          <p:cNvSpPr txBox="1"/>
          <p:nvPr/>
        </p:nvSpPr>
        <p:spPr>
          <a:xfrm>
            <a:off x="252583" y="1966723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CBBCFDF-7A97-B06C-10AF-5C573AFCD0B2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2D82C0E-D91E-D8FA-A7DE-C7C8BE7CDBC6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57" name="Go 30 seconds">
            <a:extLst>
              <a:ext uri="{FF2B5EF4-FFF2-40B4-BE49-F238E27FC236}">
                <a16:creationId xmlns:a16="http://schemas.microsoft.com/office/drawing/2014/main" id="{EE3BF05D-B996-BD3E-1A98-99333729DD03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58" name="30 seconds start">
            <a:extLst>
              <a:ext uri="{FF2B5EF4-FFF2-40B4-BE49-F238E27FC236}">
                <a16:creationId xmlns:a16="http://schemas.microsoft.com/office/drawing/2014/main" id="{041F31A9-90A1-8701-8447-E58C1B295854}"/>
              </a:ext>
            </a:extLst>
          </p:cNvPr>
          <p:cNvSpPr txBox="1"/>
          <p:nvPr/>
        </p:nvSpPr>
        <p:spPr>
          <a:xfrm>
            <a:off x="643135" y="5480339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DFD20FE-0957-D0DD-D5D1-977A23213280}"/>
              </a:ext>
            </a:extLst>
          </p:cNvPr>
          <p:cNvCxnSpPr>
            <a:cxnSpLocks/>
          </p:cNvCxnSpPr>
          <p:nvPr/>
        </p:nvCxnSpPr>
        <p:spPr>
          <a:xfrm>
            <a:off x="1691774" y="507740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11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706</Words>
  <Application>Microsoft Office PowerPoint</Application>
  <PresentationFormat>Widescreen</PresentationFormat>
  <Paragraphs>118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Andika</vt:lpstr>
      <vt:lpstr>Office Theme</vt:lpstr>
      <vt:lpstr> How to Use this PowerPoint</vt:lpstr>
      <vt:lpstr>AIMEE’S CHALLENGE 1!!!</vt:lpstr>
      <vt:lpstr>AIMEE’S CHALLENGE 1!!!</vt:lpstr>
      <vt:lpstr>AIMEE’S CHALLENGE 2!!!</vt:lpstr>
      <vt:lpstr>AIMEE’S CHALLENGE 2!!!</vt:lpstr>
      <vt:lpstr>AIMEE’S CHALLENGE 3!!!</vt:lpstr>
      <vt:lpstr>AIMEE’S CHALLENGE 3!!!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2025-12-22T09:30:36Z</dcterms:modified>
</cp:coreProperties>
</file>