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522" r:id="rId9"/>
    <p:sldId id="523" r:id="rId10"/>
    <p:sldId id="363" r:id="rId11"/>
    <p:sldId id="365" r:id="rId12"/>
    <p:sldId id="385" r:id="rId13"/>
    <p:sldId id="386" r:id="rId14"/>
    <p:sldId id="384" r:id="rId15"/>
    <p:sldId id="364" r:id="rId16"/>
    <p:sldId id="374" r:id="rId17"/>
    <p:sldId id="367" r:id="rId18"/>
    <p:sldId id="391" r:id="rId19"/>
    <p:sldId id="39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3A2232-3AB2-4036-A4DA-8848052399EB}" v="2" dt="2025-12-09T15:43:52.4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6C49501A-FEB1-4FB4-8D6F-D1D5140ED517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4618B1D-5D73-4134-87BA-21BD6CDD0DFA}" type="presOf" srcId="{2CFD73CB-9910-4E86-BD5F-9F096862B381}" destId="{CD7D0EC2-B594-4486-80AB-439F595BE881}" srcOrd="0" destOrd="0" presId="urn:microsoft.com/office/officeart/2005/8/layout/hierarchy6"/>
    <dgm:cxn modelId="{55942729-A473-45DF-AD2B-C1B5626DA016}" type="presOf" srcId="{BFDFC3B0-E6E0-4ABD-B046-5D5D74C9AE11}" destId="{E5E261E0-CCBC-4B5A-A904-F243E2AA53B0}" srcOrd="0" destOrd="0" presId="urn:microsoft.com/office/officeart/2005/8/layout/hierarchy6"/>
    <dgm:cxn modelId="{AF7D9629-F838-4959-83E5-574D1BF9BA79}" type="presOf" srcId="{6164C4B7-2FD3-411B-9DE0-6075F300ACD2}" destId="{67357A81-5F47-46C8-8791-23DB6B665016}" srcOrd="0" destOrd="0" presId="urn:microsoft.com/office/officeart/2005/8/layout/hierarchy6"/>
    <dgm:cxn modelId="{47577B2C-54B3-4A93-820B-6552695613FB}" type="presOf" srcId="{54353FF1-418F-4F7E-B31D-8C25627931C1}" destId="{691BCC7B-1DC1-47B4-BBEF-402AF4E8246C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4EC05E5C-C820-405C-A58B-C6EC16438D78}" type="presOf" srcId="{02959560-5C26-41BD-BB5A-AE6A339F5CF2}" destId="{1C6B2692-EA1F-46B9-8C1B-0907946FD57D}" srcOrd="0" destOrd="0" presId="urn:microsoft.com/office/officeart/2005/8/layout/hierarchy6"/>
    <dgm:cxn modelId="{E468BD49-FDC5-4197-B2D7-9E24ABAE553B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DB3A16A9-F926-4FD4-8EB9-0C38984809B3}" type="presOf" srcId="{25080C42-F311-4646-B860-4B2E41968E42}" destId="{F7436063-BF3D-4400-ABDF-46A0C91AC2E1}" srcOrd="0" destOrd="0" presId="urn:microsoft.com/office/officeart/2005/8/layout/hierarchy6"/>
    <dgm:cxn modelId="{01052FAD-A638-4E07-A3B6-F61979DD1448}" type="presOf" srcId="{F859BF89-858E-498F-9D29-567F423AE956}" destId="{FC0E8730-2F7B-4740-9139-B838E2DEF7B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BB7842B2-FE91-4D78-B734-B404B9AB1EAE}" type="presOf" srcId="{EBA8B7DB-6598-4380-B1E1-363E74D81801}" destId="{F363464E-03AD-4819-BCA0-0FA469D48E0C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BC8423D1-31E9-4F4A-86BA-527BF1BE2AF6}" type="presOf" srcId="{E4077D0A-89B9-48D0-B430-37B0E120FC14}" destId="{F150C942-4610-411E-BDFE-86CB29B06647}" srcOrd="0" destOrd="0" presId="urn:microsoft.com/office/officeart/2005/8/layout/hierarchy6"/>
    <dgm:cxn modelId="{C5C0B7D6-4D4C-436A-9AC6-8669DB26A022}" type="presOf" srcId="{871E83FC-C0A7-4366-910C-0C2F0BA31BB4}" destId="{1CD6397F-75EE-4798-9222-CCACE974B0F9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8BC3B881-85A2-408B-8340-A83F08C52B1E}" type="presParOf" srcId="{0810A678-E60C-4760-BC00-63A28DF49489}" destId="{33643D00-C75E-4DF5-A0F0-DFA21355EB8A}" srcOrd="0" destOrd="0" presId="urn:microsoft.com/office/officeart/2005/8/layout/hierarchy6"/>
    <dgm:cxn modelId="{17BE09A0-4332-491B-B64D-C30D24388245}" type="presParOf" srcId="{0810A678-E60C-4760-BC00-63A28DF49489}" destId="{6E24BE85-D38B-4C1A-A7DF-16389060B567}" srcOrd="1" destOrd="0" presId="urn:microsoft.com/office/officeart/2005/8/layout/hierarchy6"/>
    <dgm:cxn modelId="{E8B741F0-D9AF-4CCC-96E2-D81EAD2369ED}" type="presParOf" srcId="{6E24BE85-D38B-4C1A-A7DF-16389060B567}" destId="{ADDD5734-79CB-4183-8EC2-3B41317D015B}" srcOrd="0" destOrd="0" presId="urn:microsoft.com/office/officeart/2005/8/layout/hierarchy6"/>
    <dgm:cxn modelId="{8EE589DA-7D41-40DC-A4D5-1149B72847DF}" type="presParOf" srcId="{6E24BE85-D38B-4C1A-A7DF-16389060B567}" destId="{A88F0D0A-72A4-4B5D-B0A7-0F9BD5683579}" srcOrd="1" destOrd="0" presId="urn:microsoft.com/office/officeart/2005/8/layout/hierarchy6"/>
    <dgm:cxn modelId="{EAACCABD-6930-4656-B7E9-63951CF6AAA7}" type="presParOf" srcId="{0810A678-E60C-4760-BC00-63A28DF49489}" destId="{67357A81-5F47-46C8-8791-23DB6B665016}" srcOrd="2" destOrd="0" presId="urn:microsoft.com/office/officeart/2005/8/layout/hierarchy6"/>
    <dgm:cxn modelId="{E8A38B9C-DF0F-4C4C-A4D2-30AFE69F4F39}" type="presParOf" srcId="{0810A678-E60C-4760-BC00-63A28DF49489}" destId="{7278A374-6AC7-4093-98A6-F87C32FEBB05}" srcOrd="3" destOrd="0" presId="urn:microsoft.com/office/officeart/2005/8/layout/hierarchy6"/>
    <dgm:cxn modelId="{420C2ABD-A89D-4B30-BD10-A2C356643EDC}" type="presParOf" srcId="{7278A374-6AC7-4093-98A6-F87C32FEBB05}" destId="{F363464E-03AD-4819-BCA0-0FA469D48E0C}" srcOrd="0" destOrd="0" presId="urn:microsoft.com/office/officeart/2005/8/layout/hierarchy6"/>
    <dgm:cxn modelId="{CBB6F9E1-DBBB-4644-B7A3-7D99812ED170}" type="presParOf" srcId="{7278A374-6AC7-4093-98A6-F87C32FEBB05}" destId="{F965F83D-9EC5-422A-AC7F-21013E865C34}" srcOrd="1" destOrd="0" presId="urn:microsoft.com/office/officeart/2005/8/layout/hierarchy6"/>
    <dgm:cxn modelId="{C8246212-51D0-463E-A491-0A65E9657775}" type="presParOf" srcId="{F965F83D-9EC5-422A-AC7F-21013E865C34}" destId="{691BCC7B-1DC1-47B4-BBEF-402AF4E8246C}" srcOrd="0" destOrd="0" presId="urn:microsoft.com/office/officeart/2005/8/layout/hierarchy6"/>
    <dgm:cxn modelId="{8CCC188A-4E20-4B72-899A-A005ED25D7F8}" type="presParOf" srcId="{F965F83D-9EC5-422A-AC7F-21013E865C34}" destId="{DFD55B4F-AA21-4285-A9E9-BE0ECDB4E631}" srcOrd="1" destOrd="0" presId="urn:microsoft.com/office/officeart/2005/8/layout/hierarchy6"/>
    <dgm:cxn modelId="{4880F711-FD1C-4737-B4B1-D6BBBAD39BCB}" type="presParOf" srcId="{DFD55B4F-AA21-4285-A9E9-BE0ECDB4E631}" destId="{1C6B2692-EA1F-46B9-8C1B-0907946FD57D}" srcOrd="0" destOrd="0" presId="urn:microsoft.com/office/officeart/2005/8/layout/hierarchy6"/>
    <dgm:cxn modelId="{C636D579-E470-4269-A55A-2E1F314B7D7D}" type="presParOf" srcId="{DFD55B4F-AA21-4285-A9E9-BE0ECDB4E631}" destId="{AB9E724C-0C87-47FE-BEB1-4D7C56688B14}" srcOrd="1" destOrd="0" presId="urn:microsoft.com/office/officeart/2005/8/layout/hierarchy6"/>
    <dgm:cxn modelId="{6B53EE65-7B08-47D9-AFA4-4A2AF8590093}" type="presParOf" srcId="{F965F83D-9EC5-422A-AC7F-21013E865C34}" destId="{CD7D0EC2-B594-4486-80AB-439F595BE881}" srcOrd="2" destOrd="0" presId="urn:microsoft.com/office/officeart/2005/8/layout/hierarchy6"/>
    <dgm:cxn modelId="{FC6A471C-A984-4AF6-BF87-6B6C8BF6A625}" type="presParOf" srcId="{F965F83D-9EC5-422A-AC7F-21013E865C34}" destId="{A81981ED-47BE-4B20-9B86-FDD558BF85A4}" srcOrd="3" destOrd="0" presId="urn:microsoft.com/office/officeart/2005/8/layout/hierarchy6"/>
    <dgm:cxn modelId="{CFF00359-A323-47E6-A510-9CC213594635}" type="presParOf" srcId="{A81981ED-47BE-4B20-9B86-FDD558BF85A4}" destId="{FC0E8730-2F7B-4740-9139-B838E2DEF7B1}" srcOrd="0" destOrd="0" presId="urn:microsoft.com/office/officeart/2005/8/layout/hierarchy6"/>
    <dgm:cxn modelId="{CE562780-0885-4D61-9EF1-D76BDBC853CF}" type="presParOf" srcId="{A81981ED-47BE-4B20-9B86-FDD558BF85A4}" destId="{2B8AAC47-ABA7-4F0E-BE3E-6ABEE56BF9E9}" srcOrd="1" destOrd="0" presId="urn:microsoft.com/office/officeart/2005/8/layout/hierarchy6"/>
    <dgm:cxn modelId="{E654C0AD-3BCC-42B8-BE1F-1236929BF9EF}" type="presParOf" srcId="{0810A678-E60C-4760-BC00-63A28DF49489}" destId="{E5E261E0-CCBC-4B5A-A904-F243E2AA53B0}" srcOrd="4" destOrd="0" presId="urn:microsoft.com/office/officeart/2005/8/layout/hierarchy6"/>
    <dgm:cxn modelId="{F19D7373-0C96-4FD6-892B-B1C42E98B056}" type="presParOf" srcId="{0810A678-E60C-4760-BC00-63A28DF49489}" destId="{A28DAF53-A1BC-4030-9E28-A821B535C590}" srcOrd="5" destOrd="0" presId="urn:microsoft.com/office/officeart/2005/8/layout/hierarchy6"/>
    <dgm:cxn modelId="{F4BBB85C-4AF0-4B69-AD4A-ADDA4990C176}" type="presParOf" srcId="{A28DAF53-A1BC-4030-9E28-A821B535C590}" destId="{1CD6397F-75EE-4798-9222-CCACE974B0F9}" srcOrd="0" destOrd="0" presId="urn:microsoft.com/office/officeart/2005/8/layout/hierarchy6"/>
    <dgm:cxn modelId="{3B9E1670-E7FF-4C75-812E-035CA02A33B9}" type="presParOf" srcId="{A28DAF53-A1BC-4030-9E28-A821B535C590}" destId="{9D39E6FF-CEE1-408B-A2A2-2DF86198EC1D}" srcOrd="1" destOrd="0" presId="urn:microsoft.com/office/officeart/2005/8/layout/hierarchy6"/>
    <dgm:cxn modelId="{9744EC11-510B-47D5-A057-E6BFD7CD9536}" type="presParOf" srcId="{0810A678-E60C-4760-BC00-63A28DF49489}" destId="{F7436063-BF3D-4400-ABDF-46A0C91AC2E1}" srcOrd="6" destOrd="0" presId="urn:microsoft.com/office/officeart/2005/8/layout/hierarchy6"/>
    <dgm:cxn modelId="{F74FBECD-DFBB-435C-AAF8-D68CFFDC7090}" type="presParOf" srcId="{0810A678-E60C-4760-BC00-63A28DF49489}" destId="{8C1F71A8-7336-4E9E-BE3C-D799F837D69C}" srcOrd="7" destOrd="0" presId="urn:microsoft.com/office/officeart/2005/8/layout/hierarchy6"/>
    <dgm:cxn modelId="{5BE2ED78-28F2-46A6-A41D-90DC71888263}" type="presParOf" srcId="{8C1F71A8-7336-4E9E-BE3C-D799F837D69C}" destId="{F150C942-4610-411E-BDFE-86CB29B06647}" srcOrd="0" destOrd="0" presId="urn:microsoft.com/office/officeart/2005/8/layout/hierarchy6"/>
    <dgm:cxn modelId="{393F3A54-293C-44B3-8289-A12B10C4DC5E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67816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679720" y="0"/>
          <a:ext cx="3879768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601164" y="290982"/>
        <a:ext cx="2036878" cy="659560"/>
      </dsp:txXfrm>
    </dsp:sp>
    <dsp:sp modelId="{7562B345-F06F-4269-AB51-AB0E0E2503CD}">
      <dsp:nvSpPr>
        <dsp:cNvPr id="0" name=""/>
        <dsp:cNvSpPr/>
      </dsp:nvSpPr>
      <dsp:spPr>
        <a:xfrm>
          <a:off x="1632940" y="1702781"/>
          <a:ext cx="1973327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921927" y="2205221"/>
        <a:ext cx="1395353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259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18452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paragraph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group of sentences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talk about the same idea or topic.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821DE6D-EFD1-AB3C-FB9E-A4BEFE2C0A97}"/>
              </a:ext>
            </a:extLst>
          </p:cNvPr>
          <p:cNvSpPr txBox="1">
            <a:spLocks/>
          </p:cNvSpPr>
          <p:nvPr/>
        </p:nvSpPr>
        <p:spPr>
          <a:xfrm>
            <a:off x="407483" y="2309091"/>
            <a:ext cx="5688518" cy="384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Paragraphs are usually separated by a missing line.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how to recognise when one paragraph has finished and the next has started?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699B836-968E-E5DC-CF76-4ACC96495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088" y="2338099"/>
            <a:ext cx="4960078" cy="3813319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DEA5216-A7F0-B28D-C17E-3FBD94B2C3B8}"/>
              </a:ext>
            </a:extLst>
          </p:cNvPr>
          <p:cNvCxnSpPr/>
          <p:nvPr/>
        </p:nvCxnSpPr>
        <p:spPr>
          <a:xfrm>
            <a:off x="6022107" y="3232727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32B1167-1CAA-204D-AB22-ABF97666B880}"/>
              </a:ext>
            </a:extLst>
          </p:cNvPr>
          <p:cNvCxnSpPr/>
          <p:nvPr/>
        </p:nvCxnSpPr>
        <p:spPr>
          <a:xfrm>
            <a:off x="6022106" y="3429000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47995E8-8C81-BDF6-30DB-D7BE22BB4462}"/>
              </a:ext>
            </a:extLst>
          </p:cNvPr>
          <p:cNvCxnSpPr/>
          <p:nvPr/>
        </p:nvCxnSpPr>
        <p:spPr>
          <a:xfrm>
            <a:off x="6022105" y="4197926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A5D7D10-1C87-8B99-D586-B117A2D07A0B}"/>
              </a:ext>
            </a:extLst>
          </p:cNvPr>
          <p:cNvCxnSpPr/>
          <p:nvPr/>
        </p:nvCxnSpPr>
        <p:spPr>
          <a:xfrm>
            <a:off x="6022105" y="5158508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B64482A-ADD3-1DA5-0A51-2B18761E1B89}"/>
              </a:ext>
            </a:extLst>
          </p:cNvPr>
          <p:cNvCxnSpPr/>
          <p:nvPr/>
        </p:nvCxnSpPr>
        <p:spPr>
          <a:xfrm>
            <a:off x="6022104" y="5518729"/>
            <a:ext cx="835815" cy="0"/>
          </a:xfrm>
          <a:prstGeom prst="straightConnector1">
            <a:avLst/>
          </a:prstGeom>
          <a:ln w="7620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31236" y="1284648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31237" y="29562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/>
        </p:nvGraphicFramePr>
        <p:xfrm>
          <a:off x="3476396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35985" y="365125"/>
            <a:ext cx="11232140" cy="213042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piece of writing flows when there are clear links between paragraphs.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8E8FAA-286F-4369-5660-540A6651A955}"/>
              </a:ext>
            </a:extLst>
          </p:cNvPr>
          <p:cNvSpPr txBox="1">
            <a:spLocks/>
          </p:cNvSpPr>
          <p:nvPr/>
        </p:nvSpPr>
        <p:spPr>
          <a:xfrm>
            <a:off x="479929" y="2679700"/>
            <a:ext cx="11232140" cy="213042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links can be:</a:t>
            </a:r>
          </a:p>
          <a:p>
            <a:pPr marL="361950" indent="352425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(1)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</a:p>
          <a:p>
            <a:pPr marL="361950" indent="352425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(2) the form of verbs.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12159" y="219364"/>
            <a:ext cx="11546465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Once you have mastered writing paragraphs, you can think about how to link ideas across paragraphs to help your writing flow.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D1A0A5-5DA5-81EA-6928-C7ED7E977DFB}"/>
              </a:ext>
            </a:extLst>
          </p:cNvPr>
          <p:cNvSpPr txBox="1">
            <a:spLocks/>
          </p:cNvSpPr>
          <p:nvPr/>
        </p:nvSpPr>
        <p:spPr>
          <a:xfrm>
            <a:off x="312158" y="2933989"/>
            <a:ext cx="11546465" cy="241765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think about how to begin a paragraph, you can choose words that will link the sentences in the new paragraph with the ideas in the previous paragraph.</a:t>
            </a:r>
          </a:p>
        </p:txBody>
      </p:sp>
    </p:spTree>
    <p:extLst>
      <p:ext uri="{BB962C8B-B14F-4D97-AF65-F5344CB8AC3E}">
        <p14:creationId xmlns:p14="http://schemas.microsoft.com/office/powerpoint/2010/main" val="9949949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438275"/>
            <a:ext cx="11438428" cy="5229224"/>
          </a:xfrm>
          <a:prstGeom prst="roundRect">
            <a:avLst>
              <a:gd name="adj" fmla="val 406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one of the most popular and widely played sports globally.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Players primarily use their feet to control, pass, and shoot the ball, though they can also use their heads and other parts of their bodies. Played on a rectangular field with two teams of eleven players each, the objective of the game is to score goals by getting the ball into the opposing team’s net. Football requires a combination of skill, teamwork, and strategy, making it an exciting and dynamic sport loved by millions worldwide.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beauty of football lies not only in its competitive nature but also in its ability to bring people together and foster a sense of unity and camaraderie. Football fans around the world passionately support their favourite teams, creating a vibrant atmosphere during matches that transcends language, culture, and borders.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A6AF3B-0791-80DF-E8BC-15E2150DC44A}"/>
              </a:ext>
            </a:extLst>
          </p:cNvPr>
          <p:cNvSpPr txBox="1">
            <a:spLocks/>
          </p:cNvSpPr>
          <p:nvPr/>
        </p:nvSpPr>
        <p:spPr>
          <a:xfrm>
            <a:off x="372572" y="286670"/>
            <a:ext cx="11438428" cy="9611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some adverbials we can use to link the three paragraphs below?</a:t>
            </a:r>
            <a:endParaRPr lang="en-GB" sz="24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5910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438275"/>
            <a:ext cx="11438428" cy="5229224"/>
          </a:xfrm>
          <a:prstGeom prst="roundRect">
            <a:avLst>
              <a:gd name="adj" fmla="val 406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Firstly,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one of the most popular and widely played sports globally.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Secondly,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players primarily use their feet to control, pass, and shoot the ball, though they can also use their heads and other parts of their bodies. Played on a rectangular field with two teams of eleven players each, the objective of the game is to score goals by getting the ball into the opposing team’s net. Football requires a combination of skill, teamwork, and strategy, making it an exciting and dynamic sport loved by millions worldwide.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Thirdly,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beauty of football lies not only in its competitive nature but also in its ability to bring people together and foster a sense of unity and camaraderie. Football fans around the world passionately support their favourite teams, creating a vibrant atmosphere during matches that transcends language, culture, and borders.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A6AF3B-0791-80DF-E8BC-15E2150DC44A}"/>
              </a:ext>
            </a:extLst>
          </p:cNvPr>
          <p:cNvSpPr txBox="1">
            <a:spLocks/>
          </p:cNvSpPr>
          <p:nvPr/>
        </p:nvSpPr>
        <p:spPr>
          <a:xfrm>
            <a:off x="372572" y="286670"/>
            <a:ext cx="11438428" cy="9611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adverbials of number?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212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05F4532-F422-2A04-2D03-C88A82091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72572" y="1438275"/>
            <a:ext cx="11438428" cy="5229224"/>
          </a:xfrm>
          <a:prstGeom prst="roundRect">
            <a:avLst>
              <a:gd name="adj" fmla="val 406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First of all,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is one of the most popular and widely played sports globally.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Currently,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players primarily use their feet to control, pass, and shoot the ball, though they can also use their heads and other parts of their bodies. Played on a rectangular field with two teams of eleven players each, the objective of the game is to score goals by getting the ball into the opposing team’s net. F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ootball requires a combination of skill, teamwork, and strategy, making it an exciting and dynamic sport loved by millions worldwide. 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Finally,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beauty of football lies not only in its competitive nature but also in its ability to bring people together and foster a sense of unity and camaraderie. Football fans around the world passionately support their favourite teams, creating a vibrant atmosphere during matches that transcends language, culture, and borders.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A6AF3B-0791-80DF-E8BC-15E2150DC44A}"/>
              </a:ext>
            </a:extLst>
          </p:cNvPr>
          <p:cNvSpPr txBox="1">
            <a:spLocks/>
          </p:cNvSpPr>
          <p:nvPr/>
        </p:nvSpPr>
        <p:spPr>
          <a:xfrm>
            <a:off x="372572" y="286670"/>
            <a:ext cx="11438428" cy="9611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adverbials of time?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9AA55D56-271C-3579-13DB-279EA58C7680}"/>
              </a:ext>
            </a:extLst>
          </p:cNvPr>
          <p:cNvSpPr/>
          <p:nvPr/>
        </p:nvSpPr>
        <p:spPr>
          <a:xfrm>
            <a:off x="9763492" y="96168"/>
            <a:ext cx="2238007" cy="77819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975" y="2009159"/>
            <a:ext cx="10001250" cy="2019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Linking ideas across paragraphs using adverbials.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adverbials 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1092</Words>
  <Application>Microsoft Office PowerPoint</Application>
  <PresentationFormat>Widescreen</PresentationFormat>
  <Paragraphs>107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Linking ideas across paragraphs using adverbials.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2025-12-22T09:30:05Z</dcterms:modified>
</cp:coreProperties>
</file>