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8"/>
  </p:notesMasterIdLst>
  <p:sldIdLst>
    <p:sldId id="2593" r:id="rId2"/>
    <p:sldId id="506" r:id="rId3"/>
    <p:sldId id="535" r:id="rId4"/>
    <p:sldId id="536" r:id="rId5"/>
    <p:sldId id="537" r:id="rId6"/>
    <p:sldId id="514" r:id="rId7"/>
  </p:sldIdLst>
  <p:sldSz cx="12192000" cy="6858000"/>
  <p:notesSz cx="6858000" cy="9144000"/>
  <p:embeddedFontLst>
    <p:embeddedFont>
      <p:font typeface="Andika" panose="02000000000000000000" pitchFamily="2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5E208A6-FBC8-479F-9109-43BC2DE88D3E}" v="6" dt="2025-12-15T12:39:18.77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8" Type="http://schemas.microsoft.com/office/2018/10/relationships/authors" Target="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5A2799-E2B7-AA2D-4FE4-907D6AE13F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2CF2958-A0BE-F050-A6F7-B89DEA4F9F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234D874-AA23-36B9-AC21-3FF43BA543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C73B67-8EDF-85FC-E286-1598E6A08D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64612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0168D1-02C0-46C5-3DC3-A7EDA366B8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21196DC-D423-B50E-48FF-D0F352BEB2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8DE77E-FDB2-9E1B-834C-E826849BBF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0B983F-BC1E-D7F5-89B9-E5B1D57F39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79322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CCCDB5-E4A5-EE05-DC41-08C8705106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05465E0-D229-1023-ADA6-F53A4576F9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1D9263B-DC90-826E-5E95-6D90236D1B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0A4203-2150-37DF-F2D5-8A7775B208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4369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1949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spot the adverbials that </a:t>
            </a:r>
            <a:br>
              <a:rPr lang="en-GB" sz="320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linking the paragraphs together?</a:t>
            </a:r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562" y="1858698"/>
            <a:ext cx="10786874" cy="4679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Early one morning, Emile zoomed across the galaxy in his shiny silver spaceship. He was on a mission to deliver a message of peace to Planet Zog. The stars sparkled around him, and everything seemed calm — until his radar beeped wildly.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b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Meanwhile, deep in the shadows of a nearby asteroid belt, Scrambler was plotting trouble. He had built a trap using magnetic waves to scramble Emile’s ship controls. “This time,” Scrambler hissed, “Emile won’t escape!”</a:t>
            </a:r>
            <a:b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</a:br>
            <a:b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At that moment, Emile’s ship began to spin uncontrollably. Buttons flashed, alarms blared, and the peaceful mission turned into chaos. Emile grabbed the emergency lever and activated his anti-scramble shield. </a:t>
            </a:r>
          </a:p>
        </p:txBody>
      </p:sp>
    </p:spTree>
    <p:extLst>
      <p:ext uri="{BB962C8B-B14F-4D97-AF65-F5344CB8AC3E}">
        <p14:creationId xmlns:p14="http://schemas.microsoft.com/office/powerpoint/2010/main" val="155617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ACBDCC-273B-ADB0-2374-FB15D0F9E8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80B7DCD-C4F9-3C70-CE61-50AAC4FFCE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C9A57DC-C4B8-1256-EEAA-DA93A0CB4B3E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1674BF1-F85E-1805-ECC5-112E076989F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spot the adverbials that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linking the paragraphs together?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399709A-70E8-BF47-3BFE-440935ABE9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73AC59D-7E20-ECCA-1CFB-8DAC4CA94D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69195DC-D528-DAF1-2A64-97C556125E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562" y="1858698"/>
            <a:ext cx="10786874" cy="4679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b="1" u="sng" dirty="0">
                <a:solidFill>
                  <a:schemeClr val="tx1"/>
                </a:solidFill>
                <a:latin typeface="Andika" panose="02000000000000000000" pitchFamily="2" charset="0"/>
              </a:rPr>
              <a:t>Early one morning</a:t>
            </a: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, Emile zoomed across the galaxy in his shiny silver spaceship. He was on a mission to deliver a message of peace to Planet Zog. The stars sparkled around him, and everything seemed calm — until his radar beeped wildly.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b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Meanwhile, deep in the shadows of a nearby asteroid belt, Scrambler was plotting trouble. He had built a trap using magnetic waves to scramble Emile’s ship controls. “This time,” Scrambler hissed, “Emile won’t escape!”</a:t>
            </a:r>
            <a:b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</a:br>
            <a:b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At that moment, Emile’s ship began to spin uncontrollably. Buttons flashed, alarms blared, and the peaceful mission turned into chaos. Emile grabbed the emergency lever and activated his anti-scramble shield.</a:t>
            </a:r>
          </a:p>
        </p:txBody>
      </p:sp>
    </p:spTree>
    <p:extLst>
      <p:ext uri="{BB962C8B-B14F-4D97-AF65-F5344CB8AC3E}">
        <p14:creationId xmlns:p14="http://schemas.microsoft.com/office/powerpoint/2010/main" val="186300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D11E1C-7AF2-DB48-B228-F41A1CFAE4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6D6BCF9D-E7AC-2995-B81D-0C496CDE44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758EDC1-1FA8-7D15-E529-7CE5C3C1A43E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8D8FE2E-0D62-3785-D0D1-FF69576CF193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spot the adverbials that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linking the paragraphs together?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6BBB310-812B-4A67-C481-0CD901FA14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E95293B0-1FE5-35BA-59C0-90356EE5A0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027FA58-B54B-0426-BC6A-109A4BCE6D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562" y="1858698"/>
            <a:ext cx="10786874" cy="4679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b="1" u="sng" dirty="0">
                <a:solidFill>
                  <a:schemeClr val="tx1"/>
                </a:solidFill>
                <a:latin typeface="Andika" panose="02000000000000000000" pitchFamily="2" charset="0"/>
              </a:rPr>
              <a:t>Early one morning</a:t>
            </a: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, Emile zoomed across the galaxy in his shiny silver spaceship. He was on a mission to deliver a message of peace to Planet Zog. The stars sparkled around him, and everything seemed calm — until his radar beeped wildly.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b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b="1" u="sng" dirty="0">
                <a:solidFill>
                  <a:schemeClr val="tx1"/>
                </a:solidFill>
                <a:latin typeface="Andika" panose="02000000000000000000" pitchFamily="2" charset="0"/>
              </a:rPr>
              <a:t>Meanwhile</a:t>
            </a: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, deep in the shadows of a nearby asteroid belt, Scrambler was plotting trouble. He had built a trap using magnetic waves to scramble Emile’s ship controls. “This time,” Scrambler hissed, “Emile won’t escape!”</a:t>
            </a:r>
            <a:b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</a:br>
            <a:b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At that moment, Emile’s ship began to spin uncontrollably. Buttons flashed, alarms blared, and the peaceful mission turned into chaos. Emile grabbed the emergency lever and activated his anti-scramble shield.</a:t>
            </a:r>
          </a:p>
        </p:txBody>
      </p:sp>
    </p:spTree>
    <p:extLst>
      <p:ext uri="{BB962C8B-B14F-4D97-AF65-F5344CB8AC3E}">
        <p14:creationId xmlns:p14="http://schemas.microsoft.com/office/powerpoint/2010/main" val="3892126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55DB3C-ACC4-E637-1731-53E4A6B369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C243790-DF34-5D75-A156-10FC157225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1ED6F8A-1648-F4EB-ADB5-EC25B6735EED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50AC564-A1DD-D4CB-9B7B-FB8390DFBBB2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spot the adverbials that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linking the paragraphs together?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1EA1CDD-F171-81AF-CCA3-0832C06F8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13F4706-A8D6-108E-8101-9A0FB46CDA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F0B546A-1B15-06D8-91FB-3FB9E11FF2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562" y="1858698"/>
            <a:ext cx="10786874" cy="4679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b="1" u="sng" dirty="0">
                <a:solidFill>
                  <a:schemeClr val="tx1"/>
                </a:solidFill>
                <a:latin typeface="Andika" panose="02000000000000000000" pitchFamily="2" charset="0"/>
              </a:rPr>
              <a:t>Early one morning</a:t>
            </a: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, Emile zoomed across the galaxy in his shiny silver spaceship. He was on a mission to deliver a message of peace to Planet Zog. The stars sparkled around him, and everything seemed calm — until his radar beeped wildly.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b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b="1" u="sng" dirty="0">
                <a:solidFill>
                  <a:schemeClr val="tx1"/>
                </a:solidFill>
                <a:latin typeface="Andika" panose="02000000000000000000" pitchFamily="2" charset="0"/>
              </a:rPr>
              <a:t>Meanwhile</a:t>
            </a: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, deep in the shadows of a nearby asteroid belt, Scrambler was plotting trouble. He had built a trap using magnetic waves to scramble Emile’s ship controls. “This time,” Scrambler hissed, “Emile won’t escape!”</a:t>
            </a:r>
            <a:b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</a:br>
            <a:b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b="1" u="sng" dirty="0">
                <a:solidFill>
                  <a:schemeClr val="tx1"/>
                </a:solidFill>
                <a:latin typeface="Andika" panose="02000000000000000000" pitchFamily="2" charset="0"/>
              </a:rPr>
              <a:t>At that moment</a:t>
            </a: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, Emile’s ship began to spin uncontrollably. Buttons flashed, alarms blared, and the peaceful mission turned into chaos. Emile grabbed the emergency lever and activated his anti-scramble shield. </a:t>
            </a:r>
          </a:p>
        </p:txBody>
      </p:sp>
    </p:spTree>
    <p:extLst>
      <p:ext uri="{BB962C8B-B14F-4D97-AF65-F5344CB8AC3E}">
        <p14:creationId xmlns:p14="http://schemas.microsoft.com/office/powerpoint/2010/main" val="1515241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85724" y="190039"/>
          <a:ext cx="12001501" cy="58123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24226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88363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090852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09806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81327">
                <a:tc>
                  <a:txBody>
                    <a:bodyPr/>
                    <a:lstStyle/>
                    <a:p>
                      <a:r>
                        <a:rPr lang="en-GB" sz="1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/>
                        <a:t>Example</a:t>
                      </a:r>
                      <a:endParaRPr lang="en-GB" sz="1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Quickly/illegal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1410051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Spot the -</a:t>
                      </a:r>
                      <a:r>
                        <a:rPr lang="en-GB" sz="1400" dirty="0" err="1"/>
                        <a:t>ly</a:t>
                      </a:r>
                      <a:r>
                        <a:rPr lang="en-GB" sz="1400" dirty="0"/>
                        <a:t> adverb – </a:t>
                      </a:r>
                      <a:br>
                        <a:rPr lang="en-GB" sz="1400" dirty="0"/>
                      </a:br>
                      <a:r>
                        <a:rPr lang="en-GB" sz="1400" dirty="0"/>
                        <a:t>Subject | Verb | Adverb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word is an adverb: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sun shines brightly.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GAdverb1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22761252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Spot the adverb – </a:t>
                      </a:r>
                      <a:br>
                        <a:rPr lang="en-GB" sz="1400" dirty="0"/>
                      </a:br>
                      <a:r>
                        <a:rPr lang="en-GB" sz="1400" dirty="0"/>
                        <a:t>Adverb | Subject | Verb | Object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Quickly, the cat catches the mouse.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GAdverb5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1963395"/>
                  </a:ext>
                </a:extLst>
              </a:tr>
              <a:tr h="7361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Adverb of time, manner or place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underlined adverb in the sentence an adverb of time, an adverb of manner or an adverb of place?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 swims </a:t>
                      </a:r>
                      <a:r>
                        <a:rPr lang="en-GB" sz="140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well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GAdverbType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or adverb?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Is the word </a:t>
                      </a:r>
                      <a:r>
                        <a:rPr lang="en-GB" sz="1400" b="1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big</a:t>
                      </a: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 adjective or an adverb?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bear roared loudly.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GAdjAdv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72335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Adverb only or adverb and adverbial?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word </a:t>
                      </a:r>
                      <a:r>
                        <a:rPr lang="en-GB" sz="14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'quickly'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the sentence an </a:t>
                      </a:r>
                      <a:r>
                        <a:rPr lang="en-GB" sz="14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adverb only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or an </a:t>
                      </a:r>
                      <a:r>
                        <a:rPr lang="en-GB" sz="14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adverb and adverbial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GAdvAdverbial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Subject | Adverbial | Verb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words make an adverbial?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in the garden slept.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GAdverb8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Fronted adverbial - Which sentence 1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correctly uses a fronted adverbial?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GFrontAdverbial2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23795496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5935682"/>
            <a:ext cx="5530727" cy="66560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853</Words>
  <Application>Microsoft Office PowerPoint</Application>
  <PresentationFormat>Widescreen</PresentationFormat>
  <Paragraphs>60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2025-12-22T09:29:57Z</dcterms:modified>
</cp:coreProperties>
</file>