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71" r:id="rId3"/>
    <p:sldId id="444" r:id="rId4"/>
    <p:sldId id="445" r:id="rId5"/>
    <p:sldId id="446" r:id="rId6"/>
    <p:sldId id="447" r:id="rId7"/>
    <p:sldId id="448" r:id="rId8"/>
    <p:sldId id="524" r:id="rId9"/>
    <p:sldId id="525" r:id="rId10"/>
    <p:sldId id="526" r:id="rId11"/>
    <p:sldId id="452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468" r:id="rId21"/>
    <p:sldId id="435" r:id="rId22"/>
    <p:sldId id="454" r:id="rId23"/>
    <p:sldId id="469" r:id="rId24"/>
    <p:sldId id="470" r:id="rId25"/>
    <p:sldId id="436" r:id="rId26"/>
    <p:sldId id="456" r:id="rId27"/>
    <p:sldId id="409" r:id="rId28"/>
    <p:sldId id="466" r:id="rId29"/>
    <p:sldId id="46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0DF0C8-B0C3-4C10-96BC-F4767C24BB5D}" v="2" dt="2025-12-09T15:43:35.1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D1495-4C52-C2D5-D02F-654375A7C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4B0A17-D571-107C-F972-0BB1DA912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086B4D-E429-BBCC-75F0-3D48F121661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9D0965-9892-2BA1-A0F7-67BDD61618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B13E6F-376E-A4BA-1FC6-7586F4D1455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BADC59-42A1-A32E-DE2A-015F86E507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C26B197-4592-8794-44AC-8C6D690DBA4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114DAE8-FCF3-E6FC-92DD-B0DD8A1F6B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23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FF2AA-278B-C251-1830-2C0C7EB2F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3522B4-B8F3-01F7-8658-D4656DE01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575781-0F7A-38BD-24A6-1758D33AD95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0C41FC-7AA4-3B46-F6CE-757F4A798F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08BA7D-C3EC-79A3-C566-5706B631D1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206C5E-2876-9431-327C-C9D3418C6A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F42BB-90FC-8F34-9FA4-F5BDECAECA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199E89-7BE4-E98E-2CFF-6918F1388A5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21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B331C-DD38-78EE-BF17-2D69736D6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721E7C-2BD4-3ECC-E471-E2D75F595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16A20A-DAA2-761E-7A12-103A93860BE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8C4BCC-6920-8FE0-5EBB-0CBB778FEF2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26805C-7B36-AD08-7412-E7297ED3754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2382BF-50A1-9A8B-F533-D8B2691FA9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2E992E-DADD-7691-647C-030E4783E1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6FA52A-2C79-5A1B-B52C-89B88028F17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716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BA55B-FDAB-A266-8A5B-EAC2D8E63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D0A7D8-6BB1-0DBF-998A-8B4F98968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D3BA9A-86B4-8296-BE07-E0D85CD6CBE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3C7A208-C8FB-972A-A087-D08230060A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9A62AF-D392-8D21-2EA9-D96E1D09208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048CCF-6A09-23C3-F3BC-B5E988BB77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34B6C4-361B-4E4B-25F3-29F15514962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FCE8FC-2822-96E2-BAF0-6E8A3794546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366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F74D4-4DF6-1E47-2D4E-93A66C911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E179D74-DE46-DEED-1DB1-72BF540B8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F72B2-6E1F-61CF-6668-51F3FD43394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8C409C-A567-B550-1A16-FA70A94E95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D0E705-3DB0-764A-F895-8B2F0E8E8F3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27347-9A42-4B14-426B-16DF97213A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569B708-5954-727E-D55C-F5242976A1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B6765C-500A-ACCC-2F87-66328804468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33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374D0-AD85-312F-0736-8DF84D55C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3302B7-1174-BE66-2FD0-EC12172F2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E6D931-3797-EE83-D9F4-A8D0FC824B0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0C77CA-5AAD-C987-BBEC-627A12A4108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794770-1DE4-DE8C-3C8A-37119FD23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2DFCB-FA95-3176-185F-1F504F0382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6D08E2-32D0-7427-6C1D-C062B9F087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BB63E8-8589-BB6C-E075-46BD3E7E1E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963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B2629-937C-A9ED-6BCE-2938A0626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FE42A0F-3081-02BD-70F4-07B23D600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19D678-227F-7310-E5F1-4C6105CB1B3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D88311-8DD9-8AE3-F3AD-C8CAE9EEA5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441387-D2C7-763D-20A2-72048725F2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A887AF-4B19-DAE9-F7F9-F7FD3CF1BD2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8BE5D5-3A46-6F2D-DC64-6AF379444C1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188488F-8F32-B90A-DBA7-00E7B36609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10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1E73B-6347-2F56-0D62-82FC3580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62DEAD-651C-D4C7-B608-E5D71A64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E6CC48-C65F-3A16-3D7C-F1785C386E4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C1BA56-895A-BFE0-C983-982BDF6154D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BE0031-6D5C-9DD9-AE2D-065EE84BD7C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79DDA7F-5485-9C06-81C3-B0EEF5066C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467FF-BE0C-588F-BA46-986F035297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38AA77-F939-C4BA-0397-D157F2E4040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946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3B599-BE16-CC07-E214-6211375F3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E0E7C2-5ED6-AFE8-FE55-C75033898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04904-9619-45C6-8874-2705130810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complete silence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A9AA98-2321-3B0A-5A38-C127DA17FDC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8D5717-B161-EC20-CF41-A8A1393478E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10E8253-95B4-3525-2CCB-28C502C68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C3E200-7257-5731-AFEC-3020D2C874B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that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shouted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5E0069-F51A-80E4-31E1-172B5EA6A8F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66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3467100" y="4837897"/>
            <a:ext cx="669980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8729545" y="4184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3596433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22964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553DC9-368C-1B81-E916-56268776274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873142" y="4809407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8487021" y="414843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010687" y="415556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94759" y="4793752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926225" y="412386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8499808" y="4132041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37F574-F16B-48AB-931C-233C527B94F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4492529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889374" y="417219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52981" y="48307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79250" y="409815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026977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229173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88184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“quiet”, “tall” and “ancient”?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2647950" y="4995622"/>
            <a:ext cx="567474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5566311" y="42790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6900215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C4973C3-A3E6-36C1-C116-C9687F46FAB8}"/>
              </a:ext>
            </a:extLst>
          </p:cNvPr>
          <p:cNvSpPr/>
          <p:nvPr/>
        </p:nvSpPr>
        <p:spPr>
          <a:xfrm rot="16200000">
            <a:off x="2271106" y="4262682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“the tall, ancient trees”?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085718" y="3715344"/>
            <a:ext cx="4477382" cy="113706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566730" y="3965282"/>
            <a:ext cx="3515357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218804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494706" y="428639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439096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713613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205913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“In the quiet forest”?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“In the quiet forest”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104776" y="4935267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491951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quiet forest, the tall, ancient trees stood.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995897" y="1981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3630915" y="3639939"/>
            <a:ext cx="1308500" cy="2410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3592869" y="273598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264024" y="3261643"/>
            <a:ext cx="2006525" cy="20195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251829" y="1919448"/>
            <a:ext cx="1534852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2556835" y="1918327"/>
            <a:ext cx="146124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2095714" y="3352963"/>
            <a:ext cx="2078805" cy="16778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681141" y="3308152"/>
            <a:ext cx="2088241" cy="236256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372481" y="3601979"/>
            <a:ext cx="1308500" cy="1761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1480182" y="264407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514367" y="3279226"/>
            <a:ext cx="2084526" cy="15177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802647" y="1900927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24773" y="2735989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848962" y="3748034"/>
            <a:ext cx="1075483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A29230A-8BE3-4956-9864-DC21715ABE44}"/>
              </a:ext>
            </a:extLst>
          </p:cNvPr>
          <p:cNvSpPr/>
          <p:nvPr/>
        </p:nvSpPr>
        <p:spPr>
          <a:xfrm rot="5400000">
            <a:off x="6580231" y="3285239"/>
            <a:ext cx="2088239" cy="15476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89A02A7-1460-0D8D-BADC-0F08CC207165}"/>
              </a:ext>
            </a:extLst>
          </p:cNvPr>
          <p:cNvSpPr txBox="1">
            <a:spLocks/>
          </p:cNvSpPr>
          <p:nvPr/>
        </p:nvSpPr>
        <p:spPr>
          <a:xfrm>
            <a:off x="7014581" y="198814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8541803" y="3771771"/>
            <a:ext cx="1131126" cy="154762"/>
          </a:xfrm>
          <a:prstGeom prst="rightArrow">
            <a:avLst>
              <a:gd name="adj1" fmla="val 50002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8293698" y="274961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1012653" y="4855472"/>
            <a:ext cx="3986753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223245" y="4864417"/>
            <a:ext cx="4492256" cy="567380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F5AE3FE5-4B3F-3ED3-68E2-A711B62C7D10}"/>
              </a:ext>
            </a:extLst>
          </p:cNvPr>
          <p:cNvSpPr/>
          <p:nvPr/>
        </p:nvSpPr>
        <p:spPr>
          <a:xfrm>
            <a:off x="9453918" y="5808178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6" grpId="0" animBg="1"/>
      <p:bldP spid="1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31" grpId="0" animBg="1"/>
      <p:bldP spid="26" grpId="0" animBg="1"/>
      <p:bldP spid="32" grpId="0" animBg="1"/>
      <p:bldP spid="34" grpId="0" animBg="1"/>
      <p:bldP spid="37" grpId="0" animBg="1"/>
      <p:bldP spid="38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704AE-7DD4-4781-6063-D66E92F2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96F2B5-B188-BEF9-24C4-E58158B14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14E2E0-3B5F-2B9A-D613-88B1AB3200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A8617-25EB-C9D9-93DE-21238550B8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CC28D1-4ECD-3454-A588-DAE7212B893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142689-D26E-D500-9683-8B64FD9BAD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5A25A-F2E3-23AA-27C3-642FC18B44C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F96AF-3D4E-5F7D-93C3-C7C0D7EF794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am going to the shops</a:t>
            </a:r>
          </a:p>
        </p:txBody>
      </p:sp>
    </p:spTree>
    <p:extLst>
      <p:ext uri="{BB962C8B-B14F-4D97-AF65-F5344CB8AC3E}">
        <p14:creationId xmlns:p14="http://schemas.microsoft.com/office/powerpoint/2010/main" val="41101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E94FC-2719-1168-A08E-CE030136D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CA15F6-264B-BA94-F933-F717BACBF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C85D8A-86A0-721C-FDB9-AAE30244DB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worked in complete silence.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1E0778-21C8-FBBA-931F-F1AFD6C567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filled the room.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05DDA3-9C11-F10A-F42A-FBEA67E8EF7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Happiness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filled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room.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968A65-0491-EB70-49CD-0E05890022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concrete </a:t>
            </a:r>
            <a:r>
              <a:rPr lang="pt-BR" sz="2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pt-BR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pt-BR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 </a:t>
            </a:r>
            <a:r>
              <a:rPr lang="pt-BR" sz="2000" dirty="0" err="1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Happiness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filled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room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8A92E4-046B-1016-CD2A-6A0C6D66445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cant do that shouted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A7492A-866F-107D-0342-C478AC87BC6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esterday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the shops</a:t>
            </a:r>
          </a:p>
        </p:txBody>
      </p:sp>
    </p:spTree>
    <p:extLst>
      <p:ext uri="{BB962C8B-B14F-4D97-AF65-F5344CB8AC3E}">
        <p14:creationId xmlns:p14="http://schemas.microsoft.com/office/powerpoint/2010/main" val="330761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3601</Words>
  <Application>Microsoft Office PowerPoint</Application>
  <PresentationFormat>Widescreen</PresentationFormat>
  <Paragraphs>671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2025-12-22T09:30:15Z</dcterms:modified>
</cp:coreProperties>
</file>