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8"/>
  </p:notesMasterIdLst>
  <p:sldIdLst>
    <p:sldId id="2593" r:id="rId2"/>
    <p:sldId id="471" r:id="rId3"/>
    <p:sldId id="519" r:id="rId4"/>
    <p:sldId id="520" r:id="rId5"/>
    <p:sldId id="521" r:id="rId6"/>
    <p:sldId id="522" r:id="rId7"/>
    <p:sldId id="523" r:id="rId8"/>
    <p:sldId id="524" r:id="rId9"/>
    <p:sldId id="525" r:id="rId10"/>
    <p:sldId id="526" r:id="rId11"/>
    <p:sldId id="527" r:id="rId12"/>
    <p:sldId id="528" r:id="rId13"/>
    <p:sldId id="529" r:id="rId14"/>
    <p:sldId id="530" r:id="rId15"/>
    <p:sldId id="531" r:id="rId16"/>
    <p:sldId id="532" r:id="rId17"/>
    <p:sldId id="533" r:id="rId18"/>
    <p:sldId id="534" r:id="rId19"/>
    <p:sldId id="434" r:id="rId20"/>
    <p:sldId id="435" r:id="rId21"/>
    <p:sldId id="436" r:id="rId22"/>
    <p:sldId id="456" r:id="rId23"/>
    <p:sldId id="535" r:id="rId24"/>
    <p:sldId id="536" r:id="rId25"/>
    <p:sldId id="457" r:id="rId26"/>
    <p:sldId id="537" r:id="rId27"/>
  </p:sldIdLst>
  <p:sldSz cx="12192000" cy="6858000"/>
  <p:notesSz cx="6858000" cy="9144000"/>
  <p:embeddedFontLst>
    <p:embeddedFont>
      <p:font typeface="Andika" panose="02000000000000000000" pitchFamily="2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3E5A84B-D7F0-4438-92A1-19F46C2C582D}" v="2" dt="2025-12-09T15:42:40.72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6B8CF3-DC31-D41A-4F45-8221158B62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4E336E2-A344-1873-9779-8378CDEB29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E3AE96-6783-C5EF-FB6D-D0EC1BD5541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sky,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7E8D28C-6309-5599-F6BE-C004565D3DB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team was celebrating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486477D-899C-7697-F718-5911BB788B2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5921590-1C7E-C3DB-FD11-38CB43B51BF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60973AA-70A4-FC2C-046A-C3A61422A53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F0ACB64-4C5F-3DB4-3397-D821A5E1B0B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3564199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174F65-16F9-FAB6-8AF5-9902A7DFBC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CB1D096-8F82-72BE-FD74-2D5D3CE8F5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84F47DA-ED54-7DB8-9CA1-52E386D0A01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BA71C8-AE61-E378-78C2-2D5D37C2F96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team was celebrating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E8F3419-9956-B0EA-7488-3F74CA4739A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D88E862-66D0-8F73-09CB-CCA85498CE5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25A51F-838B-77BC-76A4-F53BEB50C88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A140A4D-38E5-2FA4-BFE4-BEDDF9D3438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1441992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679858-D4ED-1878-0495-6881A6FD26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964B293-E868-3F32-8112-7714509AD7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57B9C5C-FBF8-7868-6540-9E56CBBE047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25F4DA-1CC8-171B-CBB6-9E5A37F924C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team was celebrating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35ADA1-D7A6-41A2-C77D-A57DBB01358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57C6ED2-7B39-F174-5296-CF2DDDDCC2B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9E2B22-23CC-6109-B84E-F2463AA0D3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910C0D6-1AF6-C8B3-CCC1-C9B10FCB4D5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2864627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D2EC-EBA4-6D82-C55B-1B013BC7CD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CF0A53A-F1C1-DBE8-216C-006891F4F3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BE3650-C152-9207-86A6-8B12E820289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A3ABF5B-3D5F-9989-AF87-CEE870F6DA6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team was celebrating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A42822E-85A3-B0A6-A0E1-020EBF9CCD0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23305F2-288D-EA73-75C5-91E5C3DDB1A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9265BD0-86EF-292D-AC6D-ADF428C38CF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F29AD88-5306-CCB4-6E27-FC561B41178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114646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66CEA7-E513-4B47-0EBC-7CBD7EE731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1E3DCA2-58AF-C717-1B02-C66EE1325F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4D43C53-BE1F-366C-5DFE-BDFFC3E935E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45B7E48-06E3-5258-FDCB-3D8BC86CC91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team was celebrating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8EAD070-6023-2886-76DB-37606414BC5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4930E03-C800-712B-8D1C-182E838957A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16F36FB-C10C-CDB5-3CE6-E74CC13C94D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7A6F072-19B4-23D7-19FE-2168E81F847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1632967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1AC8E-8896-5A18-5479-35951E445B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117880B-85BC-F758-5AD6-E37BF1747A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3FBD100-C20E-D927-AB7B-123DA94A5E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5ED0368-9BA1-E2D5-588B-A5203C90614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team was celebrating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8BD5ADB-5A7F-8F62-9165-22C31285BE5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D55A9C-443E-8AFE-090B-79F6177C57B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94B5AAC-F91F-A31F-6760-730A2BD5176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here are you going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77E445D-A1C1-ECDE-61DC-2FE83B2E4D9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2719785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3194F4-8DE5-417F-A1D4-74F6FC67D6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72F9B66-C5EE-044C-48BA-73C289FC13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B10A91F-2448-FFA9-A600-4645BC76071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35000E7-8ED9-22AE-BF27-C3FB7EAAF57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team was celebrating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DDA7507-4D26-137F-F55C-B8CFE2F5266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39C90B4-9954-5479-D30E-732F3228DF4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3E1520D-8DEC-4FE4-F85D-996A2C9635D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here are you going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?”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A8EE390-CEF6-D087-BDB6-48472F02235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267598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1D5DD5-A674-BB27-7AFA-31863CA89F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E571852-C848-2462-1363-BDE072912B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7A0373-3828-6864-6AD5-A6FF40B1857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387C0F4-81B3-1534-6D4E-3FF7E9D123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team was celebrating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C14E2C7-BE4C-571A-82BF-0C2F9BE3198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3E8DA9D-EA86-BFCE-5C97-07F9AD6A6C5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088ADB-A17C-33DF-0701-C5BD9852A77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here are you going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?”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8A3B20-90A8-7578-2A76-DFA8B983696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723078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weekend, Emile fixed the broken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236979" y="4795837"/>
            <a:ext cx="64785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8877865" y="4204768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766720" y="426771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4623751" y="421294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weekend, Emile fixed the broken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798917" y="485474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2884030" y="422686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885907" y="427563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4814543" y="485802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4562922" y="4180458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4595869" y="418863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8753480" y="482794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8945720" y="418863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8918775" y="418045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sky,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weekend, Emile fixed the broken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758039" y="4266818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981304" y="4931521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2789743" y="416958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4533851" y="4177761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4522986" y="4248776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4285162" y="498212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8920720" y="424086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8912543" y="4201287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8348068" y="4904144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weekend, Emile fixed the broken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424690" y="5119606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357490" y="431918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weekend, Emile fixed the broken rocket.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5481058" y="5149181"/>
            <a:ext cx="122396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5357490" y="423602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5268414" y="2331931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weekend, Emile fixed the broken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5803649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6324614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5803649" y="5008540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6343324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weekend, Emile fixed the broken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“Last” and “broken”?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2110944" y="5033723"/>
            <a:ext cx="6099604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1809120" y="4227379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B66E273C-2951-9207-4D98-6A218172A986}"/>
              </a:ext>
            </a:extLst>
          </p:cNvPr>
          <p:cNvSpPr/>
          <p:nvPr/>
        </p:nvSpPr>
        <p:spPr>
          <a:xfrm rot="16200000">
            <a:off x="7381244" y="4258948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weekend, Emile fixed the broken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“Last weekend”?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2056447" y="2595842"/>
            <a:ext cx="1948815" cy="619125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4381500" y="3429000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Last weekend, Emile fixed the broken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588889" y="251368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38126" y="1524048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5316174" y="4666389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5541733" y="4177434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1762504" y="4195435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1512812" y="4656003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5400000">
            <a:off x="6715554" y="255472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6513696" y="1536308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3814352" y="2603233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3660087" y="158115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10086603" y="1519157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5400000">
            <a:off x="10245304" y="2462537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5F1C48A0-22EC-D6D9-AD41-EA2045AEF029}"/>
              </a:ext>
            </a:extLst>
          </p:cNvPr>
          <p:cNvSpPr/>
          <p:nvPr/>
        </p:nvSpPr>
        <p:spPr>
          <a:xfrm rot="16200000">
            <a:off x="8423583" y="4234534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FA1DEF6-120C-56BC-E764-1F78AF6C183C}"/>
              </a:ext>
            </a:extLst>
          </p:cNvPr>
          <p:cNvSpPr txBox="1">
            <a:spLocks/>
          </p:cNvSpPr>
          <p:nvPr/>
        </p:nvSpPr>
        <p:spPr>
          <a:xfrm>
            <a:off x="8322763" y="4719718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Rectangle: Rounded Corners 8">
            <a:hlinkClick r:id="rId3"/>
            <a:extLst>
              <a:ext uri="{FF2B5EF4-FFF2-40B4-BE49-F238E27FC236}">
                <a16:creationId xmlns:a16="http://schemas.microsoft.com/office/drawing/2014/main" id="{90B20C5D-C182-4CED-A259-FDA12344A85A}"/>
              </a:ext>
            </a:extLst>
          </p:cNvPr>
          <p:cNvSpPr/>
          <p:nvPr/>
        </p:nvSpPr>
        <p:spPr>
          <a:xfrm>
            <a:off x="9459142" y="5827072"/>
            <a:ext cx="2542686" cy="86115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12" grpId="0" animBg="1"/>
      <p:bldP spid="14" grpId="0" animBg="1"/>
      <p:bldP spid="20" grpId="0" animBg="1"/>
      <p:bldP spid="22" grpId="0" animBg="1"/>
      <p:bldP spid="4" grpId="0" animBg="1"/>
      <p:bldP spid="5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ABFC1C-87F8-53AD-1047-6071457EA5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A3CDDF2-9E71-23FB-04BB-EB4C9B5702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1A1F871-892E-B672-0DAA-CA7C02576DA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sky,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CC7217D-6A0F-0911-52BF-F2404644240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C97E7E3-3B7B-8068-2D9E-37908987B83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DA6D938-7901-0A74-9B5D-DBF7EEE23A7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BA32D31-8AB6-377F-E72B-1EE5C42E5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3EEF33-83C0-6707-F617-475B3F26EF3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2289615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7AEE6A-1CFF-ADCB-5AA0-CFBA285A6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74486BE-95B5-5BEE-D8B8-ADE917A86B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C510D1-26D8-6D4B-B9A0-B78C9D99BCB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sky,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CC1E718-C372-C73C-C796-B317798D3EF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8384BA1-D157-CCBD-3D25-5BFF80380E0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95C2DC-726E-4CB5-04B8-CAA76C871E6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518E9F-43C5-E8D6-4F78-5D343CFC0E6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D65616-90E2-8F35-68B5-93BFC1B649C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398307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0AB613-53AD-0EE3-E4B3-9E5BA70B87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45A5B70-4254-E8E0-77C8-7444809FE5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A339165-403B-FD3F-EEE0-5ECF030CF1F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sky,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329B00C-18C3-3D73-759A-986AC369396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0FBA092-68A6-6DE6-E414-58D94A132C6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BEC186A-7940-E0FB-2B57-692846A6C05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AE53863-1D7D-262F-0C40-B0E7A0D4AA9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BAF5C5-67FF-C2EF-2E95-F58E4877B4E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3689501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F4A7A3-D083-0A92-4963-1DC059B75E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75104E8-B9FC-C550-54E9-43BDB3D736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8FE93B-E534-4B0D-A437-994293D6B59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sky,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410F80D-3950-58A7-A918-6FAC16CB1A5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3AC2D21-0806-A658-E4B2-E83EC5473D0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C15F64B-AD4E-7F57-204A-524E95435F2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230446E-DE92-42F6-7D72-5BD434BAFC3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319F273-1ECB-0F2F-4F5D-88837E5CB07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1508435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ACF9C1-02E8-A2D7-0BEF-A35453D16B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D0A9A-8F4E-B5A8-15A6-AD2279980B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903FFBE-157B-CF37-8470-E2EAED1DDDF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sky,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01C7D73-ADF9-0E83-4B63-9C7AC9EA569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ABC2777-2C85-9418-53A4-5B23E9DC10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A6F0075-C4BA-B9A6-EE78-6E17ACFCB56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F161AA5-3EFF-C20C-3719-63FB73208C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7E976CD-793E-1D44-1384-1E00D7AC847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1910332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73B624-3607-C933-DB31-51725952FF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B00FDD8-C81B-D1E2-A256-76A4D42BDE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0BE80C9-8CF3-4ED0-A103-C2AAEC212BF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sky,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BECAFBF-4B41-CE96-3FE1-61AAC155FB5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A7F24C5-44D8-8921-FB2F-B4BC989C8A2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834FAD7-DA74-F061-D618-6BCD974F472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E59D3FF-32C5-5F75-A54B-22700EC9C91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1E0521B-4F13-BB3C-1564-4802A579FF9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2558752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8BC846-14F9-B759-DD88-73CEEB1637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9FDEE8B-2BC1-7F30-574C-F5939047D7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8C352FB-BA8E-8DCA-0115-26D9903FF47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sky,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C685B20-0ABB-FE97-5E26-406E99BEF8C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team was celebrating </a:t>
            </a:r>
            <a:r>
              <a:rPr lang="en-GB" sz="2000" b="1" i="1" u="sng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B70D53-0269-65FF-C84B-EAF1EA7E8A9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B19DFF-24A9-20F2-D512-B4B872E6E1F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DC414BB-4BDA-F95D-4785-4927E66FA22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4FEF1D-D68F-52A6-494C-6DF15306AC6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3259334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3337</Words>
  <Application>Microsoft Office PowerPoint</Application>
  <PresentationFormat>Widescreen</PresentationFormat>
  <Paragraphs>580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2025-12-22T09:29:38Z</dcterms:modified>
</cp:coreProperties>
</file>