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09" r:id="rId3"/>
    <p:sldId id="510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51B68E-E971-40C0-9BD5-A02761BEFC0C}" v="3" dt="2025-12-11T12:27:19.9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like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9622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liking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52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85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2025-12-22T09:29:16Z</dcterms:modified>
</cp:coreProperties>
</file>