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8"/>
  </p:notesMasterIdLst>
  <p:sldIdLst>
    <p:sldId id="2593" r:id="rId2"/>
    <p:sldId id="471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434" r:id="rId20"/>
    <p:sldId id="435" r:id="rId21"/>
    <p:sldId id="436" r:id="rId22"/>
    <p:sldId id="456" r:id="rId23"/>
    <p:sldId id="535" r:id="rId24"/>
    <p:sldId id="536" r:id="rId25"/>
    <p:sldId id="457" r:id="rId26"/>
    <p:sldId id="537" r:id="rId27"/>
    <p:sldId id="274" r:id="rId28"/>
    <p:sldId id="443" r:id="rId29"/>
    <p:sldId id="413" r:id="rId30"/>
    <p:sldId id="416" r:id="rId31"/>
    <p:sldId id="419" r:id="rId32"/>
    <p:sldId id="418" r:id="rId33"/>
    <p:sldId id="411" r:id="rId34"/>
    <p:sldId id="511" r:id="rId35"/>
    <p:sldId id="512" r:id="rId36"/>
    <p:sldId id="513" r:id="rId37"/>
    <p:sldId id="514" r:id="rId38"/>
    <p:sldId id="2594" r:id="rId39"/>
    <p:sldId id="2595" r:id="rId40"/>
    <p:sldId id="2596" r:id="rId41"/>
    <p:sldId id="2597" r:id="rId42"/>
    <p:sldId id="2598" r:id="rId43"/>
    <p:sldId id="515" r:id="rId44"/>
    <p:sldId id="538" r:id="rId45"/>
    <p:sldId id="539" r:id="rId46"/>
    <p:sldId id="516" r:id="rId47"/>
    <p:sldId id="517" r:id="rId48"/>
    <p:sldId id="518" r:id="rId49"/>
    <p:sldId id="2599" r:id="rId50"/>
    <p:sldId id="540" r:id="rId51"/>
    <p:sldId id="2600" r:id="rId52"/>
    <p:sldId id="2601" r:id="rId53"/>
    <p:sldId id="2602" r:id="rId54"/>
    <p:sldId id="2603" r:id="rId55"/>
    <p:sldId id="465" r:id="rId56"/>
    <p:sldId id="446" r:id="rId57"/>
    <p:sldId id="466" r:id="rId58"/>
    <p:sldId id="467" r:id="rId59"/>
    <p:sldId id="541" r:id="rId60"/>
    <p:sldId id="542" r:id="rId61"/>
    <p:sldId id="543" r:id="rId62"/>
    <p:sldId id="544" r:id="rId63"/>
    <p:sldId id="545" r:id="rId64"/>
    <p:sldId id="383" r:id="rId65"/>
    <p:sldId id="376" r:id="rId66"/>
    <p:sldId id="374" r:id="rId67"/>
    <p:sldId id="468" r:id="rId68"/>
    <p:sldId id="486" r:id="rId69"/>
    <p:sldId id="487" r:id="rId70"/>
    <p:sldId id="488" r:id="rId71"/>
    <p:sldId id="489" r:id="rId72"/>
    <p:sldId id="490" r:id="rId73"/>
    <p:sldId id="491" r:id="rId74"/>
    <p:sldId id="499" r:id="rId75"/>
    <p:sldId id="500" r:id="rId76"/>
    <p:sldId id="501" r:id="rId77"/>
    <p:sldId id="502" r:id="rId78"/>
    <p:sldId id="503" r:id="rId79"/>
    <p:sldId id="504" r:id="rId80"/>
    <p:sldId id="505" r:id="rId81"/>
    <p:sldId id="506" r:id="rId82"/>
    <p:sldId id="507" r:id="rId83"/>
    <p:sldId id="508" r:id="rId84"/>
    <p:sldId id="509" r:id="rId85"/>
    <p:sldId id="510" r:id="rId86"/>
    <p:sldId id="385" r:id="rId87"/>
  </p:sldIdLst>
  <p:sldSz cx="12192000" cy="6858000"/>
  <p:notesSz cx="6858000" cy="9144000"/>
  <p:embeddedFontLst>
    <p:embeddedFont>
      <p:font typeface="Andika" panose="02000000000000000000" pitchFamily="2" charset="0"/>
      <p:regular r:id="rId89"/>
      <p:bold r:id="rId90"/>
      <p:italic r:id="rId91"/>
      <p:boldItalic r:id="rId9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280C53-BBAC-4EC2-86B6-69E409EA60DE}" v="1" dt="2026-04-21T10:47:08.6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2.fntdata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9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presProps" Target="presProps.xml"/><Relationship Id="rId9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47:08.608" v="1"/>
      <pc:docMkLst>
        <pc:docMk/>
      </pc:docMkLst>
      <pc:sldChg chg="del">
        <pc:chgData name="Glen Jones" userId="e846aaca-4b24-4b13-b0d0-f2308e16b284" providerId="ADAL" clId="{ED47ACC3-9597-4D89-A1DC-43CF280EF274}" dt="2026-04-21T10:47:06.568" v="0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47:06.568" v="0" actId="47"/>
        <pc:sldMkLst>
          <pc:docMk/>
          <pc:sldMk cId="2410636859" sldId="454"/>
        </pc:sldMkLst>
      </pc:sldChg>
      <pc:sldChg chg="del">
        <pc:chgData name="Glen Jones" userId="e846aaca-4b24-4b13-b0d0-f2308e16b284" providerId="ADAL" clId="{ED47ACC3-9597-4D89-A1DC-43CF280EF274}" dt="2026-04-21T10:47:06.568" v="0" actId="47"/>
        <pc:sldMkLst>
          <pc:docMk/>
          <pc:sldMk cId="230144084" sldId="464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1755707464" sldId="511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1704516878" sldId="512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1323353993" sldId="513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408815154" sldId="514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428916915" sldId="515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160333526" sldId="516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717272252" sldId="517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3732835529" sldId="518"/>
        </pc:sldMkLst>
      </pc:sldChg>
      <pc:sldChg chg="del">
        <pc:chgData name="Glen Jones" userId="e846aaca-4b24-4b13-b0d0-f2308e16b284" providerId="ADAL" clId="{ED47ACC3-9597-4D89-A1DC-43CF280EF274}" dt="2026-04-21T10:47:06.568" v="0" actId="47"/>
        <pc:sldMkLst>
          <pc:docMk/>
          <pc:sldMk cId="1742954127" sldId="538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935996370" sldId="538"/>
        </pc:sldMkLst>
      </pc:sldChg>
      <pc:sldChg chg="del">
        <pc:chgData name="Glen Jones" userId="e846aaca-4b24-4b13-b0d0-f2308e16b284" providerId="ADAL" clId="{ED47ACC3-9597-4D89-A1DC-43CF280EF274}" dt="2026-04-21T10:47:06.568" v="0" actId="47"/>
        <pc:sldMkLst>
          <pc:docMk/>
          <pc:sldMk cId="2846548046" sldId="539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3088840094" sldId="539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4193278110" sldId="540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3141966679" sldId="2594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544019478" sldId="2595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1340878061" sldId="2596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450081566" sldId="2597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4105416624" sldId="2598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3572270339" sldId="2599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590286389" sldId="2600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434635958" sldId="2601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420101722" sldId="2602"/>
        </pc:sldMkLst>
      </pc:sldChg>
      <pc:sldChg chg="add">
        <pc:chgData name="Glen Jones" userId="e846aaca-4b24-4b13-b0d0-f2308e16b284" providerId="ADAL" clId="{ED47ACC3-9597-4D89-A1DC-43CF280EF274}" dt="2026-04-21T10:47:08.608" v="1"/>
        <pc:sldMkLst>
          <pc:docMk/>
          <pc:sldMk cId="2047175366" sldId="260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8CF3-DC31-D41A-4F45-8221158B6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E336E2-A344-1873-9779-8378CDEB2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3AE96-6783-C5EF-FB6D-D0EC1BD5541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D28C-6309-5599-F6BE-C004565D3D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86477D-899C-7697-F718-5911BB788B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921590-1C7E-C3DB-FD11-38CB43B51B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0973AA-70A4-FC2C-046A-C3A61422A5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CB64-4C5F-3DB4-3397-D821A5E1B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5641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74F65-16F9-FAB6-8AF5-9902A7DFB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B1D096-8F82-72BE-FD74-2D5D3CE8F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F47DA-ED54-7DB8-9CA1-52E386D0A0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BA71C8-AE61-E378-78C2-2D5D37C2F9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8F3419-9956-B0EA-7488-3F74CA4739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8E862-66D0-8F73-09CB-CCA85498CE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25A51F-838B-77BC-76A4-F53BEB50C8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140A4D-38E5-2FA4-BFE4-BEDDF9D3438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4419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79858-D4ED-1878-0495-6881A6FD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4B293-E868-3F32-8112-7714509AD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7B9C5C-FBF8-7868-6540-9E56CBBE04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F4DA-1CC8-171B-CBB6-9E5A37F924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35ADA1-D7A6-41A2-C77D-A57DBB01358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ED2-7B39-F174-5296-CF2DDDDCC2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9E2B22-23CC-6109-B84E-F2463AA0D3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10C0D6-1AF6-C8B3-CCC1-C9B10FCB4D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8646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D2EC-EBA4-6D82-C55B-1B013BC7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F0A53A-F1C1-DBE8-216C-006891F4F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E3650-C152-9207-86A6-8B12E820289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ABF5B-3D5F-9989-AF87-CEE870F6DA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42822E-85A3-B0A6-A0E1-020EBF9CCD0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3305F2-288D-EA73-75C5-91E5C3DDB1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265BD0-86EF-292D-AC6D-ADF428C38CF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29AD88-5306-CCB4-6E27-FC561B41178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146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CEA7-E513-4B47-0EBC-7CBD7EE7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E3DCA2-58AF-C717-1B02-C66EE13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D43C53-BE1F-366C-5DFE-BDFFC3E935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B7E48-06E3-5258-FDCB-3D8BC86CC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EAD070-6023-2886-76DB-37606414BC5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930E03-C800-712B-8D1C-182E838957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6F36FB-C10C-CDB5-3CE6-E74CC13C94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A6F072-19B4-23D7-19FE-2168E81F847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296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1AC8E-8896-5A18-5479-35951E445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17880B-85BC-F758-5AD6-E37BF1747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BD100-C20E-D927-AB7B-123DA94A5E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ED0368-9BA1-E2D5-588B-A5203C9061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BD5ADB-5A7F-8F62-9165-22C31285BE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D55A9C-443E-8AFE-090B-79F6177C57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4B5AAC-F91F-A31F-6760-730A2BD5176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E445D-A1C1-ECDE-61DC-2FE83B2E4D9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7197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194F4-8DE5-417F-A1D4-74F6FC67D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2F9B66-C5EE-044C-48BA-73C289FC1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10A91F-2448-FFA9-A600-4645BC7607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5000E7-8ED9-22AE-BF27-C3FB7EAAF5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DA7507-4D26-137F-F55C-B8CFE2F526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C90B4-9954-5479-D30E-732F3228DF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E1520D-8DEC-4FE4-F85D-996A2C9635D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8EE390-CEF6-D087-BDB6-48472F0223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67598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D5DD5-A674-BB27-7AFA-31863CA89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571852-C848-2462-1363-BDE07291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7A0373-3828-6864-6AD5-A6FF40B1857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7C0F4-81B3-1534-6D4E-3FF7E9D123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14E2C7-BE4C-571A-82BF-0C2F9BE319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E8DA9D-EA86-BFCE-5C97-07F9AD6A6C5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088ADB-A17C-33DF-0701-C5BD9852A7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8A3B20-90A8-7578-2A76-DFA8B98369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7230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623751" y="4212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33851" y="417776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22986" y="42487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weekend”?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381500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88889" y="25136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BFC1C-87F8-53AD-1047-6071457EA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3CDDF2-9E71-23FB-04BB-EB4C9B57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1F871-892E-B672-0DAA-CA7C02576DA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C7217D-6A0F-0911-52BF-F240464424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97E7E3-3B7B-8068-2D9E-37908987B83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A6D938-7901-0A74-9B5D-DBF7EEE23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32D31-8AB6-377F-E72B-1EE5C42E5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3EEF33-83C0-6707-F617-475B3F26EF3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2896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AEE6A-1CFF-ADCB-5AA0-CFBA285A6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4486BE-95B5-5BEE-D8B8-ADE917A8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C510D1-26D8-6D4B-B9A0-B78C9D99BC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C1E718-C372-C73C-C796-B317798D3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384BA1-D157-CCBD-3D25-5BFF80380E0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95C2DC-726E-4CB5-04B8-CAA76C871E6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518E9F-43C5-E8D6-4F78-5D343CFC0E6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D65616-90E2-8F35-68B5-93BFC1B649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9830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AB613-53AD-0EE3-E4B3-9E5BA70B8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A5B70-4254-E8E0-77C8-7444809F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339165-403B-FD3F-EEE0-5ECF030CF1F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29B00C-18C3-3D73-759A-986AC36939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FBA092-68A6-6DE6-E414-58D94A132C6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EC186A-7940-E0FB-2B57-692846A6C0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53863-1D7D-262F-0C40-B0E7A0D4AA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BAF5C5-67FF-C2EF-2E95-F58E4877B4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68950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/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4A7A3-D083-0A92-4963-1DC059B75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5104E8-B9FC-C550-54E9-43BDB3D73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FE93B-E534-4B0D-A437-994293D6B5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10F80D-3950-58A7-A918-6FAC16CB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AC2D21-0806-A658-E4B2-E83EC5473D0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15F64B-AD4E-7F57-204A-524E95435F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30446E-DE92-42F6-7D72-5BD434BAFC3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19F273-1ECB-0F2F-4F5D-88837E5CB07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50843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CF9C1-02E8-A2D7-0BEF-A35453D1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D0A9A-8F4E-B5A8-15A6-AD2279980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03FFBE-157B-CF37-8470-E2EAED1DDDF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C7D73-ADF9-0E83-4B63-9C7AC9EA56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BC2777-2C85-9418-53A4-5B23E9DC10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F0075-C4BA-B9A6-EE78-6E17ACFCB5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61AA5-3EFF-C20C-3719-63FB73208C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E976CD-793E-1D44-1384-1E00D7AC847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9103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3B624-3607-C933-DB31-51725952F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00FDD8-C81B-D1E2-A256-76A4D42B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BE80C9-8CF3-4ED0-A103-C2AAEC212B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ECAFBF-4B41-CE96-3FE1-61AAC155FB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7F24C5-44D8-8921-FB2F-B4BC989C8A2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34FAD7-DA74-F061-D618-6BCD974F47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59D3FF-32C5-5F75-A54B-22700EC9C9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1E0521B-4F13-BB3C-1564-4802A579F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5587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BC846-14F9-B759-DD88-73CEEB163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9FDEE8B-2BC1-7F30-574C-F5939047D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C352FB-BA8E-8DCA-0115-26D9903FF4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85B20-0ABB-FE97-5E26-406E99BEF8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70D53-0269-65FF-C84B-EAF1EA7E8A9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B19DFF-24A9-20F2-D512-B4B872E6E1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C414BB-4BDA-F95D-4785-4927E66FA22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4FEF1D-D68F-52A6-494C-6DF15306AC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25933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6744</Words>
  <Application>Microsoft Office PowerPoint</Application>
  <PresentationFormat>Widescreen</PresentationFormat>
  <Paragraphs>1663</Paragraphs>
  <Slides>86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9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2026-04-21T10:47:10Z</dcterms:modified>
</cp:coreProperties>
</file>