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0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411" r:id="rId9"/>
    <p:sldId id="511" r:id="rId10"/>
    <p:sldId id="512" r:id="rId11"/>
    <p:sldId id="513" r:id="rId12"/>
    <p:sldId id="514" r:id="rId13"/>
    <p:sldId id="533" r:id="rId14"/>
    <p:sldId id="534" r:id="rId15"/>
    <p:sldId id="535" r:id="rId16"/>
    <p:sldId id="536" r:id="rId17"/>
    <p:sldId id="537" r:id="rId18"/>
    <p:sldId id="515" r:id="rId19"/>
    <p:sldId id="538" r:id="rId20"/>
    <p:sldId id="539" r:id="rId21"/>
    <p:sldId id="516" r:id="rId22"/>
    <p:sldId id="517" r:id="rId23"/>
    <p:sldId id="518" r:id="rId24"/>
    <p:sldId id="519" r:id="rId25"/>
    <p:sldId id="540" r:id="rId26"/>
    <p:sldId id="2594" r:id="rId27"/>
    <p:sldId id="2595" r:id="rId28"/>
    <p:sldId id="2596" r:id="rId29"/>
    <p:sldId id="2597" r:id="rId30"/>
    <p:sldId id="465" r:id="rId31"/>
    <p:sldId id="446" r:id="rId32"/>
    <p:sldId id="466" r:id="rId33"/>
    <p:sldId id="467" r:id="rId34"/>
    <p:sldId id="541" r:id="rId35"/>
    <p:sldId id="542" r:id="rId36"/>
    <p:sldId id="543" r:id="rId37"/>
    <p:sldId id="544" r:id="rId38"/>
    <p:sldId id="545" r:id="rId39"/>
    <p:sldId id="383" r:id="rId40"/>
    <p:sldId id="376" r:id="rId41"/>
    <p:sldId id="374" r:id="rId42"/>
    <p:sldId id="468" r:id="rId43"/>
    <p:sldId id="486" r:id="rId44"/>
    <p:sldId id="487" r:id="rId45"/>
    <p:sldId id="488" r:id="rId46"/>
    <p:sldId id="489" r:id="rId47"/>
    <p:sldId id="490" r:id="rId48"/>
    <p:sldId id="491" r:id="rId49"/>
    <p:sldId id="499" r:id="rId50"/>
    <p:sldId id="500" r:id="rId51"/>
    <p:sldId id="501" r:id="rId52"/>
    <p:sldId id="502" r:id="rId53"/>
    <p:sldId id="503" r:id="rId54"/>
    <p:sldId id="504" r:id="rId55"/>
    <p:sldId id="505" r:id="rId56"/>
    <p:sldId id="506" r:id="rId57"/>
    <p:sldId id="507" r:id="rId58"/>
    <p:sldId id="508" r:id="rId59"/>
  </p:sldIdLst>
  <p:sldSz cx="12192000" cy="6858000"/>
  <p:notesSz cx="6858000" cy="9144000"/>
  <p:embeddedFontLst>
    <p:embeddedFont>
      <p:font typeface="Andika" panose="02000000000000000000" pitchFamily="2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9643CA-FE9A-454B-8903-50D947A8C0D7}" v="1" dt="2026-04-21T10:46:39.5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46:39.539" v="1"/>
      <pc:docMkLst>
        <pc:docMk/>
      </pc:docMkLst>
      <pc:sldChg chg="del">
        <pc:chgData name="Glen Jones" userId="e846aaca-4b24-4b13-b0d0-f2308e16b284" providerId="ADAL" clId="{ED47ACC3-9597-4D89-A1DC-43CF280EF274}" dt="2026-04-21T10:46:37.695" v="0" actId="47"/>
        <pc:sldMkLst>
          <pc:docMk/>
          <pc:sldMk cId="593449080" sldId="453"/>
        </pc:sldMkLst>
      </pc:sldChg>
      <pc:sldChg chg="del">
        <pc:chgData name="Glen Jones" userId="e846aaca-4b24-4b13-b0d0-f2308e16b284" providerId="ADAL" clId="{ED47ACC3-9597-4D89-A1DC-43CF280EF274}" dt="2026-04-21T10:46:37.695" v="0" actId="47"/>
        <pc:sldMkLst>
          <pc:docMk/>
          <pc:sldMk cId="2410636859" sldId="454"/>
        </pc:sldMkLst>
      </pc:sldChg>
      <pc:sldChg chg="del">
        <pc:chgData name="Glen Jones" userId="e846aaca-4b24-4b13-b0d0-f2308e16b284" providerId="ADAL" clId="{ED47ACC3-9597-4D89-A1DC-43CF280EF274}" dt="2026-04-21T10:46:37.695" v="0" actId="47"/>
        <pc:sldMkLst>
          <pc:docMk/>
          <pc:sldMk cId="230144084" sldId="464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1755707464" sldId="511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1704516878" sldId="512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1323353993" sldId="513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408815154" sldId="514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428916915" sldId="515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160333526" sldId="516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717272252" sldId="517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3732835529" sldId="518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3572270339" sldId="519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3141966679" sldId="533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544019478" sldId="534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1340878061" sldId="535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450081566" sldId="536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4105416624" sldId="537"/>
        </pc:sldMkLst>
      </pc:sldChg>
      <pc:sldChg chg="del">
        <pc:chgData name="Glen Jones" userId="e846aaca-4b24-4b13-b0d0-f2308e16b284" providerId="ADAL" clId="{ED47ACC3-9597-4D89-A1DC-43CF280EF274}" dt="2026-04-21T10:46:37.695" v="0" actId="47"/>
        <pc:sldMkLst>
          <pc:docMk/>
          <pc:sldMk cId="1742954127" sldId="538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935996370" sldId="538"/>
        </pc:sldMkLst>
      </pc:sldChg>
      <pc:sldChg chg="del">
        <pc:chgData name="Glen Jones" userId="e846aaca-4b24-4b13-b0d0-f2308e16b284" providerId="ADAL" clId="{ED47ACC3-9597-4D89-A1DC-43CF280EF274}" dt="2026-04-21T10:46:37.695" v="0" actId="47"/>
        <pc:sldMkLst>
          <pc:docMk/>
          <pc:sldMk cId="2846548046" sldId="539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3088840094" sldId="539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4193278110" sldId="540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590286389" sldId="2594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434635958" sldId="2595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420101722" sldId="2596"/>
        </pc:sldMkLst>
      </pc:sldChg>
      <pc:sldChg chg="add">
        <pc:chgData name="Glen Jones" userId="e846aaca-4b24-4b13-b0d0-f2308e16b284" providerId="ADAL" clId="{ED47ACC3-9597-4D89-A1DC-43CF280EF274}" dt="2026-04-21T10:46:39.539" v="1"/>
        <pc:sldMkLst>
          <pc:docMk/>
          <pc:sldMk cId="2047175366" sldId="259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68B30-BB2D-F3FC-A6CE-46F6A0899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24AF497-9D6F-78C5-90D4-2CB848D9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4F750DC-8B52-1A01-82E9-584BB5D7A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6065F-74A1-2F2C-5A11-712D520BB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FD5B57-AD93-5ACA-CD2F-3D5146CB12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F54D02-CFAB-7AFA-D3C3-320B7739FC3C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24C2DB-E4A5-E903-F2E9-17142D7A3292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CE1480-75FA-387F-641F-E4DCD63FB5AB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045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5D54-5696-F0F5-7E3C-552DEBB0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6102402-8A06-48C6-2EAF-A219B4DD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469CD41-A9B5-625E-8B01-B54A76355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E2F24B-7B84-E29B-84D1-24E313FA86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2A78B-8D19-C3B1-F63C-18AF62EDD9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44B9EC-716F-B423-FB3C-D9D93195F3B3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A3A8A73-EDB7-0F25-A5D2-FB1AAF955804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A970CA-C2E8-5A8B-BBFC-DF430AB2E663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233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DCDD5-ABD4-54BD-287D-FC74A3A1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80B4FCB-B788-CCE2-3A32-C519B380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5E71A5F-8A8B-BED5-0D64-B77D19210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38487-2B81-5BE4-E678-DD3FE9720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CD4671-62CE-B0D1-F6A8-34D69248DE22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the (1) simple past, (2) simple present and (3) simple future versions?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0805A9-7241-E563-6AFB-81616AB147AE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1C560-BD40-7924-A100-6C6826E8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AC51328-D796-4EBA-0B46-D88C2B9F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72FD16-58BC-8783-64AA-C609C59B4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85A92C-5DE4-B423-9E7A-85196216F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regular verbs, the pattern is: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D7148F-8161-28DE-8B2C-0111E0BC677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1743348"/>
          <a:ext cx="9620252" cy="24688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8902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+ 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322AF6B-BB0C-71AF-F169-4D63B9A94A71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this pattern to a partner?</a:t>
            </a:r>
          </a:p>
        </p:txBody>
      </p:sp>
    </p:spTree>
    <p:extLst>
      <p:ext uri="{BB962C8B-B14F-4D97-AF65-F5344CB8AC3E}">
        <p14:creationId xmlns:p14="http://schemas.microsoft.com/office/powerpoint/2010/main" val="314196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1831189-7AF7-658E-C8D4-DF4C721CCBB4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2ED7D2-4011-E725-EDF5-E309AF0999D9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5440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1A923-8D1A-4B59-1030-08B7F687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91DD406-447E-09FB-F38B-D3D0093D7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DED130C-F80C-EFF8-93C2-FE3C9132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29616-F1DB-4538-5766-78AA22872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D48561-2103-1200-6C30-5043B212F878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0B061D-0C84-E307-E2FC-0FBB941A2C8E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EF0CA-17CB-C3EF-39F4-00B4D2F04F1F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408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73749-18C7-661B-6854-644F42FB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2D4F052-64F7-B776-0393-DB80920D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7B5768-FD43-FDEA-F94F-6347C3ABA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331328-27F0-9EAD-1058-DCEAD02CC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A3CD9B-335D-E853-1E0B-3DF28CD274BF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1E9E217-A29D-C058-CDA0-3A3EA23A764F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DEFB70-E5DC-F2A8-60F3-C7B142484DF1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4500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C05F3-49FF-E247-1F15-E1EBA810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3140FE6-82F0-3ED1-2A49-6708E456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2C66CAD-5AE4-B12B-D37E-856D6C38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5BEBB3-6AD1-4734-CB14-6D431090A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5D5525-E640-5870-8B25-DBC36D9101BC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0BE3D6-9AD2-959E-012F-8D606CA36915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progressive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41054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8D354-751D-27B2-04A3-EE01BA62A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BD5A3-AF0E-613F-D2B0-B814FE359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B2CF07D-F50A-5B00-40F5-6C09F2EAB6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59BDDB-EFD1-9FB9-B1E5-9D783B257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0C944-831E-B8E9-233C-D66348C31FBD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427BFAD-51E4-74D9-AD2D-B8505DD7E39A}"/>
              </a:ext>
            </a:extLst>
          </p:cNvPr>
          <p:cNvSpPr txBox="1">
            <a:spLocks/>
          </p:cNvSpPr>
          <p:nvPr/>
        </p:nvSpPr>
        <p:spPr>
          <a:xfrm>
            <a:off x="2386011" y="4822984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8C7F13-5D93-ACBC-FCF3-234DFEB4AF5F}"/>
              </a:ext>
            </a:extLst>
          </p:cNvPr>
          <p:cNvSpPr txBox="1">
            <a:spLocks/>
          </p:cNvSpPr>
          <p:nvPr/>
        </p:nvSpPr>
        <p:spPr>
          <a:xfrm>
            <a:off x="2386011" y="5456872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AF7A7E-174D-E8FC-0BEB-94FAF70433C4}"/>
              </a:ext>
            </a:extLst>
          </p:cNvPr>
          <p:cNvSpPr txBox="1">
            <a:spLocks/>
          </p:cNvSpPr>
          <p:nvPr/>
        </p:nvSpPr>
        <p:spPr>
          <a:xfrm>
            <a:off x="914400" y="6090760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an auxiliary verb like “will”, “is”, “was”, and “will be”?</a:t>
            </a:r>
          </a:p>
        </p:txBody>
      </p:sp>
    </p:spTree>
    <p:extLst>
      <p:ext uri="{BB962C8B-B14F-4D97-AF65-F5344CB8AC3E}">
        <p14:creationId xmlns:p14="http://schemas.microsoft.com/office/powerpoint/2010/main" val="2428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5B0CF-F5C4-5CA8-6C7E-6AC6B8A3D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F95F067-2AD1-4D99-0CBA-BC234CF7D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DE11DF9-9C9E-7EE6-641C-6DB1FF4E4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DD051-B89E-017D-CC0B-043A1665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45DE1C-E8BE-0153-BD56-20B53574A693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10131884" cy="41148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134510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931432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17759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88834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jumping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36F4C6-E7ED-EB02-B2D4-274DA01D9A0A}"/>
              </a:ext>
            </a:extLst>
          </p:cNvPr>
          <p:cNvSpPr txBox="1">
            <a:spLocks/>
          </p:cNvSpPr>
          <p:nvPr/>
        </p:nvSpPr>
        <p:spPr>
          <a:xfrm>
            <a:off x="2600325" y="5920423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293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 will meet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5661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94B122-A0CC-31D9-9800-08FBAE106970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5CF93E-5AC3-AB36-F779-8D9C3B26A0BB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308884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8A75-0AE7-6F1F-1C0D-79C92FB08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9994259-0989-D919-3CBD-5353C22F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A696AE8-AA81-1F9B-997D-8418F6114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FC7F4F-558B-190F-1DCF-2D505EDE6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41480C-57D6-6A55-3EBD-8B15424F885B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 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7E6D8B4-7A4A-F2CE-A667-26C44509F753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11ADA1-9AF8-C9D2-B53F-37CBF6872D70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16033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47100-19F7-9F81-D3AA-2264E5B3B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2D42198-047C-7867-52AC-4C91F0C31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62BE14-D5B1-A4CB-9951-771F6040B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CBA3F9-4753-C022-1380-7A9307A2B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C74A60-18AC-0F39-4E13-702300252CB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6511391-D9BA-7990-2232-2D2362B0ED2B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0C23ED-94E3-5A7F-CC85-3F79031E6894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71727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5B6CD-9E59-9CAE-B0E5-D05AA5DA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B4A9C89-0061-D762-7F88-DBED350D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0B2F99-B0E6-B5DD-7A4D-4FF72F8D5E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CA4D3-9826-9AEF-0490-2944ADABE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6EF04E-EAF5-F6EC-E9F0-ED98A522B86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835097D-3CED-B62E-8FD8-558A3C09D8A1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B16D9E-2467-0B95-E6E2-A39577ACB352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E554B4-BD73-C19E-C783-3CDFA5F37AA9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perfect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373283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4D138-B662-7468-FE79-8874C967A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ECF4983-0AB8-D1B6-7F0E-84447E62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DACB804-D44A-E83D-AF8B-57CF2D7D0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C7958-0CC6-B84D-D853-CE199B4DF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D42529-0DF2-4D0E-E129-4429267547F9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F44B9B58-34C9-9C89-32E8-A77B54D11D1B}"/>
              </a:ext>
            </a:extLst>
          </p:cNvPr>
          <p:cNvSpPr txBox="1">
            <a:spLocks/>
          </p:cNvSpPr>
          <p:nvPr/>
        </p:nvSpPr>
        <p:spPr>
          <a:xfrm>
            <a:off x="2428875" y="4889659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F2837E-FA93-170B-426C-9D18FA4BCE37}"/>
              </a:ext>
            </a:extLst>
          </p:cNvPr>
          <p:cNvSpPr txBox="1">
            <a:spLocks/>
          </p:cNvSpPr>
          <p:nvPr/>
        </p:nvSpPr>
        <p:spPr>
          <a:xfrm>
            <a:off x="2428875" y="5523547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44E6E8-C23A-EB93-D343-51F244B374AB}"/>
              </a:ext>
            </a:extLst>
          </p:cNvPr>
          <p:cNvSpPr txBox="1">
            <a:spLocks/>
          </p:cNvSpPr>
          <p:nvPr/>
        </p:nvSpPr>
        <p:spPr>
          <a:xfrm>
            <a:off x="957264" y="6157435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auxiliary verbs like “will”, “is”, “had”, and “will have”?</a:t>
            </a:r>
          </a:p>
        </p:txBody>
      </p:sp>
    </p:spTree>
    <p:extLst>
      <p:ext uri="{BB962C8B-B14F-4D97-AF65-F5344CB8AC3E}">
        <p14:creationId xmlns:p14="http://schemas.microsoft.com/office/powerpoint/2010/main" val="35722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375C4-CD46-C3EB-B357-32275ABFF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47056CD-A9E2-DF79-21CF-51280D19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EAE5E8-09C6-7C53-6311-8AF5A0520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E4FB33-3CC0-D45B-FF0C-E5F8933FF29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8779D0-CD09-2893-7EC3-1EFFFBDD9D23}"/>
              </a:ext>
            </a:extLst>
          </p:cNvPr>
          <p:cNvGraphicFramePr>
            <a:graphicFrameLocks noGrp="1"/>
          </p:cNvGraphicFramePr>
          <p:nvPr/>
        </p:nvGraphicFramePr>
        <p:xfrm>
          <a:off x="652231" y="1012349"/>
          <a:ext cx="10770510" cy="457359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7459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4369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18182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400" dirty="0"/>
                        <a:t>jumping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146719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5A9A0AE-60B0-9B21-8793-6C91DB04BCAC}"/>
              </a:ext>
            </a:extLst>
          </p:cNvPr>
          <p:cNvSpPr txBox="1">
            <a:spLocks/>
          </p:cNvSpPr>
          <p:nvPr/>
        </p:nvSpPr>
        <p:spPr>
          <a:xfrm>
            <a:off x="2600325" y="5845651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419327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8EB1-56D0-BF54-72F8-71E41D425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D1035E-AEE0-F6EF-4DD5-9C835B1FC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5C51E1-7B18-733A-2492-E85D13516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74047-F399-3CAA-DA6C-290A7D07C5E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62EBB-7391-4D33-9479-930F0182DB17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636621"/>
          <a:ext cx="10770510" cy="21945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DB51D1-81AB-9C27-3171-178B13304623}"/>
              </a:ext>
            </a:extLst>
          </p:cNvPr>
          <p:cNvSpPr txBox="1">
            <a:spLocks/>
          </p:cNvSpPr>
          <p:nvPr/>
        </p:nvSpPr>
        <p:spPr>
          <a:xfrm>
            <a:off x="710744" y="296041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748ECA-2005-E178-9F10-7347B4E7154B}"/>
              </a:ext>
            </a:extLst>
          </p:cNvPr>
          <p:cNvSpPr txBox="1">
            <a:spLocks/>
          </p:cNvSpPr>
          <p:nvPr/>
        </p:nvSpPr>
        <p:spPr>
          <a:xfrm>
            <a:off x="725032" y="395810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5902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1CD0-924F-3ABA-A353-F49C8E6A1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0E6A0B-78C8-EA9A-625C-AA4547210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F8A8C00-D693-6CF2-5975-57907BB15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27B189-1256-8F50-6E16-309CCF411297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9CDE8C-D276-3A86-DBCF-8FF96993E1CD}"/>
              </a:ext>
            </a:extLst>
          </p:cNvPr>
          <p:cNvGraphicFramePr>
            <a:graphicFrameLocks noGrp="1"/>
          </p:cNvGraphicFramePr>
          <p:nvPr/>
        </p:nvGraphicFramePr>
        <p:xfrm>
          <a:off x="725032" y="6003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18415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3849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C02388-3CE6-3A38-7711-76A6CC6FF7AA}"/>
              </a:ext>
            </a:extLst>
          </p:cNvPr>
          <p:cNvSpPr txBox="1">
            <a:spLocks/>
          </p:cNvSpPr>
          <p:nvPr/>
        </p:nvSpPr>
        <p:spPr>
          <a:xfrm>
            <a:off x="725032" y="30316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4795A6-DDA6-936B-41AD-0D32B41B51CC}"/>
              </a:ext>
            </a:extLst>
          </p:cNvPr>
          <p:cNvSpPr txBox="1">
            <a:spLocks/>
          </p:cNvSpPr>
          <p:nvPr/>
        </p:nvSpPr>
        <p:spPr>
          <a:xfrm>
            <a:off x="739320" y="40293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CE73A2-87AD-E42C-3F9D-3781DE30F230}"/>
              </a:ext>
            </a:extLst>
          </p:cNvPr>
          <p:cNvSpPr txBox="1">
            <a:spLocks/>
          </p:cNvSpPr>
          <p:nvPr/>
        </p:nvSpPr>
        <p:spPr>
          <a:xfrm>
            <a:off x="739320" y="5027077"/>
            <a:ext cx="10770510" cy="136419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present progressive 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4346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0DAF4-F2DA-1706-18A9-B933DCDD8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41C147-D744-8099-85D9-6C2CE361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DD9CD5A-6D0C-77D8-3AC7-7549119F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3726E1-CDA5-A12F-88C0-4DB89BCCC566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1E0ADC-523D-F7B6-0A75-C371E92C735F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0660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92445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A5ECD5E-1FFF-70AD-5DD3-579628C57156}"/>
              </a:ext>
            </a:extLst>
          </p:cNvPr>
          <p:cNvSpPr txBox="1">
            <a:spLocks/>
          </p:cNvSpPr>
          <p:nvPr/>
        </p:nvSpPr>
        <p:spPr>
          <a:xfrm>
            <a:off x="710744" y="37555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B4499-12BE-EF2D-F814-C1B5A64F8841}"/>
              </a:ext>
            </a:extLst>
          </p:cNvPr>
          <p:cNvSpPr txBox="1">
            <a:spLocks/>
          </p:cNvSpPr>
          <p:nvPr/>
        </p:nvSpPr>
        <p:spPr>
          <a:xfrm>
            <a:off x="725032" y="47532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42010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A653C-B32C-1763-160F-E0A62628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1BD3F0-C178-9EDA-DCB8-88121FF60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9D8EC7-759E-A8AB-2A82-72B6B4DBC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5658F4D-B274-9B45-C950-2A32F1176CBB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F4047A-D4EF-B301-E973-D77221A97621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73601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5745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</a:t>
                      </a:r>
                      <a:r>
                        <a:rPr lang="en-GB" sz="2400">
                          <a:solidFill>
                            <a:schemeClr val="bg1"/>
                          </a:solidFill>
                        </a:rPr>
                        <a:t>/have 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FCDD0ED-EFFC-EAEF-5D47-41945E6725D6}"/>
              </a:ext>
            </a:extLst>
          </p:cNvPr>
          <p:cNvSpPr txBox="1">
            <a:spLocks/>
          </p:cNvSpPr>
          <p:nvPr/>
        </p:nvSpPr>
        <p:spPr>
          <a:xfrm>
            <a:off x="710744" y="364807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2E2AD-0F9B-53DF-8478-3448BFB9D5DF}"/>
              </a:ext>
            </a:extLst>
          </p:cNvPr>
          <p:cNvSpPr txBox="1">
            <a:spLocks/>
          </p:cNvSpPr>
          <p:nvPr/>
        </p:nvSpPr>
        <p:spPr>
          <a:xfrm>
            <a:off x="739320" y="462449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247513-3776-F325-1D9C-0C1F0095C226}"/>
              </a:ext>
            </a:extLst>
          </p:cNvPr>
          <p:cNvSpPr txBox="1">
            <a:spLocks/>
          </p:cNvSpPr>
          <p:nvPr/>
        </p:nvSpPr>
        <p:spPr>
          <a:xfrm>
            <a:off x="739320" y="5612657"/>
            <a:ext cx="10770510" cy="778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0471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280067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BD03E-B96E-5684-E5C7-261AB0FCC22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BD707-AFD3-22E2-C148-64930B9FC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B59559-C9DE-AF89-03BD-17A260BF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A06CC6D-2B53-EACB-D10F-57E204326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F3E8B3-0BD8-C82D-B36B-7A865C6E6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7DD499-6D55-8C5E-B5B7-7CDD958B8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5948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8B1C58A-39F9-DFDD-22C5-B3A0D7B16CC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694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276D4-34A1-4A82-2AC6-5F5E03295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1649A65-5E57-1A44-BF35-BC097E796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D012374-656E-6A20-9666-CEC8FD70E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3C7D20-220F-FCE4-59F4-BB1F3319C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377D21-5886-F2E2-BA11-51F36849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69394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D760469-09CB-C91B-90EC-1B70217AFE3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18186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0B86-C925-CEEB-9B84-6E0894978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B791AB-FDFA-C5BA-BD85-78BAB301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B1BFFA4-2B90-61A1-FD69-73D5A8D2A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AA0D2D-A6AD-C237-BA2E-7BA74C0F8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BE3022-FED8-5731-E15E-EF7CF2BBE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97358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BCA12E1-4E20-995D-22C6-31022701F669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342330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85F5-3648-09CB-D0C6-73F48AA0A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08B01AB-D4E6-1155-2865-81D4B29B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F4B07E-0FD0-EE84-59E6-74DA5B010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D869EE-23D5-66E4-933F-B4DDA7F9E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6B1BB5-FF24-1FE3-85DB-189A5D9EB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04215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DA55CE3-DCFA-68C4-7EF7-4B88B148D8FA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8978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C5A3A-240B-B853-D1D0-39D91F20B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FFE7E34-01BB-25AF-D436-57E2C29D4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DBB05B-5245-E664-35DE-8D8CF4969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CB91E5-930A-5DA4-AE3A-E41C363A9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F9E589-60E3-3DA8-B58F-2E9C6D5E5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594160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52E437-2B32-9820-B5CB-0412637CB3FE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1700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9660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929395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1A311AAE-5083-80C9-3D18-DED4C3B401D8}"/>
              </a:ext>
            </a:extLst>
          </p:cNvPr>
          <p:cNvSpPr/>
          <p:nvPr/>
        </p:nvSpPr>
        <p:spPr>
          <a:xfrm>
            <a:off x="9371059" y="295193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99027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99588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0328808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AFFA90-F35D-E21E-5C21-A0110AA1E9B7}"/>
              </a:ext>
            </a:extLst>
          </p:cNvPr>
          <p:cNvSpPr txBox="1">
            <a:spLocks/>
          </p:cNvSpPr>
          <p:nvPr/>
        </p:nvSpPr>
        <p:spPr>
          <a:xfrm>
            <a:off x="3398039" y="415671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BA8F-9DD4-6A7D-3C08-079EC17BA93A}"/>
              </a:ext>
            </a:extLst>
          </p:cNvPr>
          <p:cNvSpPr txBox="1">
            <a:spLocks/>
          </p:cNvSpPr>
          <p:nvPr/>
        </p:nvSpPr>
        <p:spPr>
          <a:xfrm>
            <a:off x="3398039" y="4931093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5570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3221</Words>
  <Application>Microsoft Office PowerPoint</Application>
  <PresentationFormat>Widescreen</PresentationFormat>
  <Paragraphs>1012</Paragraphs>
  <Slides>58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Andika</vt:lpstr>
      <vt:lpstr>Arial</vt:lpstr>
      <vt:lpstr>Office Theme</vt:lpstr>
      <vt:lpstr> How to Use this PowerPoint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already met  the “simple” tenses.</vt:lpstr>
      <vt:lpstr>We have already met  the “simple” tenses.</vt:lpstr>
      <vt:lpstr>We have already met  the “simple” tenses.</vt:lpstr>
      <vt:lpstr>For regular verbs, the pattern is: 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Progressive tense pattern:</vt:lpstr>
      <vt:lpstr>Today, we will meet the “perfect” tenses.</vt:lpstr>
      <vt:lpstr>We have also met the “perfect” tenses.</vt:lpstr>
      <vt:lpstr>We have also met the “perfect” tenses.</vt:lpstr>
      <vt:lpstr>We have also met the “perfect” tenses.</vt:lpstr>
      <vt:lpstr>We have also met the “perfect”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2026-04-21T10:46:41Z</dcterms:modified>
</cp:coreProperties>
</file>