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519" r:id="rId9"/>
    <p:sldId id="399" r:id="rId10"/>
    <p:sldId id="400" r:id="rId11"/>
    <p:sldId id="402" r:id="rId12"/>
    <p:sldId id="403" r:id="rId13"/>
    <p:sldId id="363" r:id="rId14"/>
    <p:sldId id="401" r:id="rId15"/>
    <p:sldId id="404" r:id="rId16"/>
    <p:sldId id="474" r:id="rId17"/>
    <p:sldId id="475" r:id="rId18"/>
    <p:sldId id="476" r:id="rId19"/>
    <p:sldId id="477" r:id="rId20"/>
    <p:sldId id="499" r:id="rId21"/>
    <p:sldId id="500" r:id="rId22"/>
    <p:sldId id="501" r:id="rId23"/>
    <p:sldId id="502" r:id="rId24"/>
    <p:sldId id="503" r:id="rId25"/>
    <p:sldId id="504" r:id="rId26"/>
    <p:sldId id="465" r:id="rId27"/>
    <p:sldId id="505" r:id="rId28"/>
    <p:sldId id="479" r:id="rId29"/>
    <p:sldId id="480" r:id="rId30"/>
    <p:sldId id="506" r:id="rId31"/>
    <p:sldId id="478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78A5C3-E5DE-4DB0-BC28-C8AD4466F7A9}" v="2" dt="2025-12-09T15:49:34.7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DB19C912-B8CF-40EE-B264-5657E67BC5D4}">
      <dsp:nvSpPr>
        <dsp:cNvPr id="0" name=""/>
        <dsp:cNvSpPr/>
      </dsp:nvSpPr>
      <dsp:spPr>
        <a:xfrm>
          <a:off x="3749604" y="2379057"/>
          <a:ext cx="91440" cy="3647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3111343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</a:t>
          </a:r>
        </a:p>
      </dsp:txBody>
      <dsp:txXfrm>
        <a:off x="3138054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2465" y="1529720"/>
            <a:ext cx="11498231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indicates likelihood, ability, permission or obligation.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22464" y="3749566"/>
            <a:ext cx="11498231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B455FB6F-B33E-9C70-FA9C-E1863869A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40785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should be seen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not heard.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could not miss the goal, even if he tried.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A4E5292-5351-643C-7426-DF24613A3EA7}"/>
              </a:ext>
            </a:extLst>
          </p:cNvPr>
          <p:cNvSpPr txBox="1">
            <a:spLocks/>
          </p:cNvSpPr>
          <p:nvPr/>
        </p:nvSpPr>
        <p:spPr>
          <a:xfrm>
            <a:off x="531223" y="235312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seen and not heard.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D5DE0D-C7FC-0071-E42C-8E25F2BF8EC0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not miss the goal, even if he tried.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4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7"/>
            <a:ext cx="11338560" cy="118558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can make nice bracelets.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might be a mathematician, when he’s older.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3" y="2327566"/>
            <a:ext cx="11338560" cy="118716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write amazing stories.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increase the likelihood by changing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</a:rPr>
              <a:t>in the sentence below?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696291-06A6-C3C4-175E-D9066DD80630}"/>
              </a:ext>
            </a:extLst>
          </p:cNvPr>
          <p:cNvSpPr txBox="1">
            <a:spLocks/>
          </p:cNvSpPr>
          <p:nvPr/>
        </p:nvSpPr>
        <p:spPr>
          <a:xfrm>
            <a:off x="657106" y="232756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5D1142-EC18-F847-725E-9BDEC9648DC2}"/>
              </a:ext>
            </a:extLst>
          </p:cNvPr>
          <p:cNvSpPr txBox="1">
            <a:spLocks/>
          </p:cNvSpPr>
          <p:nvPr/>
        </p:nvSpPr>
        <p:spPr>
          <a:xfrm>
            <a:off x="657105" y="505060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AF2DC6-82D0-C596-EDD5-9F4347B33D91}"/>
              </a:ext>
            </a:extLst>
          </p:cNvPr>
          <p:cNvCxnSpPr/>
          <p:nvPr/>
        </p:nvCxnSpPr>
        <p:spPr>
          <a:xfrm>
            <a:off x="4165471" y="3819035"/>
            <a:ext cx="0" cy="11556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80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could detect strange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energy pulses.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“Could” is  a modal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1120A3-05FD-1BAA-53E1-55D22C94F748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could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detect strange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energy pulses.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should recalibrate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her circuits 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“Should”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should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recalibrate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her circuits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must escape before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his enemies track him down.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5EABA-D422-EEA1-E55A-4F5EA0F6AEE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</a:t>
            </a: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must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escape before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his enemies track him down.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“Must”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might have found a clue to the gem’s true power.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“Might”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20504C-3554-2153-6522-F200121F791E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might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have found a clue to the gem’s true power.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can process millions of calculations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in less than a second.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“Can”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can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process millions of calculations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in less than a second.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will sabotage their escape plan without hesitation.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“Will”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</a:t>
            </a:r>
            <a:r>
              <a:rPr lang="en-GB" sz="5400" b="1" u="sng" dirty="0">
                <a:solidFill>
                  <a:schemeClr val="bg1"/>
                </a:solidFill>
                <a:latin typeface="Andika" panose="02000000000000000000" pitchFamily="2" charset="0"/>
              </a:rPr>
              <a:t>will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sabotage their escape plan without hesitation.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shall lead the way through the asteroid field.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“Shall”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shall lead the way through the asteroid field.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737760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tapped his wrist console—the transmission could reveal their next destination.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“Could”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FEB43A-15E9-B227-E4D8-49D724D9B85B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tapped his wrist console—the transmission </a:t>
            </a:r>
            <a:r>
              <a:rPr lang="en-GB" sz="36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could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reveal their next destination.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A00BDB55-D6A5-B92D-7B76-53CD74D4DA51}"/>
              </a:ext>
            </a:extLst>
          </p:cNvPr>
          <p:cNvSpPr/>
          <p:nvPr/>
        </p:nvSpPr>
        <p:spPr>
          <a:xfrm>
            <a:off x="9453918" y="5808178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866719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50E631-4A7C-92F5-A569-2941A433783F}"/>
              </a:ext>
            </a:extLst>
          </p:cNvPr>
          <p:cNvSpPr txBox="1"/>
          <p:nvPr/>
        </p:nvSpPr>
        <p:spPr>
          <a:xfrm>
            <a:off x="2658109" y="4808963"/>
            <a:ext cx="8162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 called a “</a:t>
            </a:r>
            <a:r>
              <a:rPr lang="en-GB" sz="2400" u="sng" dirty="0"/>
              <a:t>modal</a:t>
            </a:r>
            <a:r>
              <a:rPr lang="en-GB" sz="2400" dirty="0"/>
              <a:t> verb”.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“</a:t>
            </a:r>
            <a:r>
              <a:rPr lang="en-GB" sz="3600" b="1" u="sng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Microsoft Office PowerPoint</Application>
  <PresentationFormat>Widescreen</PresentationFormat>
  <Paragraphs>129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Modal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2025-12-22T09:28:43Z</dcterms:modified>
</cp:coreProperties>
</file>