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593" r:id="rId2"/>
    <p:sldId id="510" r:id="rId3"/>
    <p:sldId id="511" r:id="rId4"/>
    <p:sldId id="512" r:id="rId5"/>
    <p:sldId id="513" r:id="rId6"/>
    <p:sldId id="515" r:id="rId7"/>
    <p:sldId id="516" r:id="rId8"/>
    <p:sldId id="517" r:id="rId9"/>
    <p:sldId id="518" r:id="rId10"/>
    <p:sldId id="514" r:id="rId11"/>
    <p:sldId id="385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CC816E-F9D4-433E-B7DD-0C76F73B37A9}" v="3" dt="2025-12-11T13:26:09.9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1F656-8D07-D468-07CB-3182FA963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4DF617-3E09-650E-A888-B51CD34040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3688B7-845B-CF42-4B4C-173A4517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70EBD6-B824-2FC9-425E-28E20DAFAB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049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A5095-DF73-D180-7DAA-D66B2D36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8434B4-0649-C763-E48E-253D64E712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BFFCD7-D612-AD3B-FDA6-2DC031B3CF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2DF7D1-B284-44C3-3F5C-FA4AD9B8C2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722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35AF5-B659-E915-A99E-9C8112F77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8A48C8-3B94-BBA2-9DD7-0FCD015FE9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393BB4-3C7D-142D-B1E6-C95EE94E01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BD5F26-3FC8-A2F8-0271-24827EF2A3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091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2631F-CD7D-1154-A7E9-434E19B3F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A6A663-CC3C-1022-AA03-042FFDE2A8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DF9149-57D4-2C28-309A-E32966F224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91B8F-FEA0-7586-614B-D65B3A433C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5414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C1AB3-CB94-300F-2403-A55719057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563BD-3B86-24E7-084F-A0E36A6A97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EF5544-C9D5-4333-C20D-34E966F962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63F506-814D-DD22-19ED-3DE89548E6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0815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82BA4-BB9B-93C2-2E5D-135886D83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761FF-8CE5-4481-7CDA-AC6C4A70E9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F511FC-DFCF-32F1-73A4-201607B82B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80E6AC-1140-48F3-50FF-081D845FD6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030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8EDDA-9D3F-607B-EB21-28AD84437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73A6D3-4BEE-5C8B-626A-875FBEE527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67BB62-60F2-E4FA-BF8E-E1D1AFC7D2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519D90-DA3A-5D25-9C40-B55522B96F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807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B5C0F2-7EA7-197E-F7D6-515149317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6AB546-D48A-A1D7-0660-1C3D2AC019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416B27-A853-7D93-3C46-6F5C379A08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75CD91-650A-FAB8-9C06-316C399B5E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236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850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A9FE6-5AEE-8F18-C425-BA7DCCB0E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E686E6-4F96-5A63-8CAC-C57E3E0A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C7CFD8-7D73-7B7C-3700-FB1E99746BDF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75B10D0-D9A7-792D-57BF-1531384C6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67B0DA6-3B1B-059A-9035-7B5143004C8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4FCA93-DA0D-DCF6-B8C4-1F42B7432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637C6B2-9C35-3FDB-6765-70AB48795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9058751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could/should/can/will/may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could/should/can/will/may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process millions of calculations.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7A65A0E3-78CE-B4B4-2D93-73DA04507635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9C9A994-033A-E8BC-8AE3-42719E32829C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41CDD-496C-2058-2610-3D2F8964EEDC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BFB5A7-54BA-4BD1-CC4A-4EA78AA47838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E599A29-92B0-ED9C-E5B2-0F7FF70FC79A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21E7F98-EE02-BB4E-FCF7-593F35BD0006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7E31CF6-6784-5080-D7A7-0A2DE82CB70B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82E00A3-D4A6-8CF6-FCDD-C07DAC2AEB1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6A8C679-4462-E86C-3F82-27B43AD8259E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065308-EF42-0BF2-9BC0-298DF4F24460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72BB9EF-1AE7-393E-50BC-302FC9A0640F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98300C0-AF0E-CDA6-4819-85F7C7DC6B8C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B49CA8-1414-4E30-5E27-D418F8E65CFE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F3EE1AA-A68D-9B1A-026B-DBA81AA5D84F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91CCFED-776D-7745-4870-79A244E6337D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1615D6A-AF37-7B2C-99A7-1CD38C88446D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B2FF8CB-FECC-513C-C0FD-DC36D27ECB27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1E6171-895D-38C2-D2A2-DBEDF459C961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55E80E9-7F32-5C1A-DC74-AA717BF0696D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1A5F2D6-054C-8CA0-361A-25E47AB20609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584059-C6D1-9CC8-6C87-0ED762EDECEA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B06A948-8B90-A3A2-A839-DAD0AA323E8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56C9DA3-7773-6898-5639-A8FBA4B7218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0E89AF3-BE23-3587-0CE3-D46870338B0A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99E5A3-EB07-029D-1E17-826499016DAD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4" name="Picture 33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FE0630D-5125-2A8E-7643-274D76D6EB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124" y="298605"/>
            <a:ext cx="1402449" cy="173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94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43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6632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r>
                        <a:rPr lang="en-GB" sz="16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8030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modal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modal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wouldn't like to see her dressed like that.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Gmodal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GModalVerbs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GModalVerbs2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Modal or auxiliary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“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 a modal or auxiliary verb?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is studying for his test.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GModAux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______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______ 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______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5DCF0-C4BF-E537-346E-3B5B84C69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6DB6AA3-2EF4-FFEB-0829-52ECCF00B3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6B7A8B8-2582-08D1-8FB0-66D0DC83534C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EA6C7B-EF16-AA1C-278F-11D06F839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74379B8-1AE1-0813-EFC2-67BADB476D5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30B845E-AC85-E801-11F0-099F5F184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6ACC5B1-2C02-F31A-0A83-02BA1202D0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124" y="298605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A6BFEE3-0EC3-FE97-7AD0-54A9DA8D5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______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______ 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______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8DB671D-2B5B-69D8-7813-53071EA2CED7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3357014-A0BB-207F-457D-8FB76EF2A89C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21901A-C126-D81E-681C-6B3856ED2710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CEA03C2-618F-9510-FCAA-157503C33452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7F647D8-7464-A884-9B5E-13143B431A2C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FAA7928-9EBC-3578-E3C7-9E40953D16BE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8D76C71-9227-0FE2-35F5-2B3E5BE07E79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E41EFDA-F627-72E7-F3DC-7D0EAA93F50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DABC8F6-B813-0156-9101-F0DB39C7D710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E1AF5FB-10FE-92BC-C072-08D1AAA85D60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CA3C5D9-B3FC-8A39-E8B6-78C245CAEE99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C585841-13F1-DBB6-2BC9-87490BC20E23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C5241FF-9AAE-C136-C59F-1DC8F697BDD1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C45C2F3-0D66-D7F6-9B13-CE674D74A09F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E9D933A-5CA2-6DBC-6029-188343B042B4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74FB0F-3224-7108-F579-D7B936CDC296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10ECDF-DD07-F850-29C9-B0E1685D34B4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29B86B3-A497-1D7D-F2D8-E30FED446561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D737B30-12B1-AF6A-1DD8-538898666524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2BE4B9B-8D1C-0A0B-A295-E750461F516A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6DCE0A8-B5A0-2046-B205-831C4B985101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D9D26D2-0F54-3E71-B743-14C41BCDEEE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F4C622-A91B-5D95-F9A0-B7BEFB2D503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F18D2E6-C44A-983F-8682-162824D2B60D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BDDE123-0E9D-83E3-901A-FD3C2BFBA2AA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77765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0D52F-C954-1E7F-F4F6-AC84EBBF4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48C0F96-F859-9D10-983F-063450793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B42F5A0-E550-A03F-1E80-78F3CA4AB132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D38A05-7570-6896-00EF-F0BC22963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989CC30-173B-EE5C-C4C6-3DFAC9A3E4C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8D25B8-C6B3-513B-A5A2-12D5C21F0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6C629D4-16C5-D4BD-AD89-C8107FDF5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______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______ 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______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843698A-0F08-42C6-EF75-5766C4DEF53D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9A67301-AB19-3E7B-4CAE-CF7333B329A7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4F613C-687E-C1D2-4B5C-5AB87431CDC4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A4B95B7-AE72-C31A-FED5-276F6DA3D0B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07969D4-BE3D-EA8C-A9EC-5818F3D47DBD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2B42E74-C229-0AE0-A3F9-2AD6478B0E8B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475E3B6-2865-705E-1AAE-F383F3DB652C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EF5CC7-C174-38E7-902A-BBE179B91E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D6C0E13-49DF-3444-1E31-797DA248394B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D05FD65-5BBC-9BE4-D561-7CBA15B95FBB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0B7C8D-F814-82D6-03F6-FA6753B7CF64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8027B46-4214-56FD-3F88-7EFBE5D8E04C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82D903-5FA0-2D64-ACC0-E5F0A0BCABC6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692818-E6EE-FEA3-2AAC-3D1D4AF5FFB3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9C188ED-C2E5-E306-2EA9-4E53BFDB0DD8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8ADEDB-E52D-DAC9-7F44-F019A5328922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147C5B7-7D61-F826-C368-E57194545A41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FEA0AC5-99EA-F410-CF51-6ACBAC811FBF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D2CB6AD-7087-8D8E-4565-17307C420575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F6CD608-18BD-1FDC-2ECA-8767868269B8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DC870A-6845-A31C-7585-CF9EBB34E195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4599D62-6DD3-31C3-7E48-068821B68FE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2896E7A-2BA5-6564-155D-70CB8ACBB95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EEEB7AB3-135E-8BB1-35F5-FE8A7A0225A0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561F7A-BAE5-5D5A-DCE1-1E09B8B44000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4" name="Picture 33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FAD52EE-5389-78D7-32A0-A4DEB70B1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124" y="298605"/>
            <a:ext cx="1402449" cy="173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94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A2468-26DC-D1D2-28CB-31DDBBC1F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15995A6-7D46-C4BE-E4A7-45A983EFAB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332620-4843-7E07-2270-E8D636520E5E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6D48BC-9CF9-FC8E-56B9-1224436DA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46FCE0E-D4D8-8E83-D8E3-1F6983E71779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48CF24-536D-1088-A91A-7774C782D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8AAF35-37DF-3E1B-63FC-F26BF0515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______ 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______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0F81CF0-725A-D504-DD1A-0F4A50390D77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48D8AC9-10F5-AF8A-2C6D-350FAFDAC6F9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AA9F7F-A7FA-A71A-C546-B5B5B0E68DE7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EE98CF2-210B-C5FE-41B2-9112EC5DCD36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2ACB662-2416-B9ED-0E8E-0B9565571B2B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676343B-7BCD-0B05-5DD2-141D50E6CEE9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2EFAC56-3D46-B3BA-D7C6-9FE424149782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CC88687-1B2D-58A3-A78D-86F0889A24D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79058E-642E-EFD0-1373-0E14BE98ABB3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6E25572-62FF-F6B0-C7A0-2E1ACC6E9E6B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CC17138-9BF0-A684-1447-F3F2D3F659D1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DD19454-9639-816E-3534-22BD7AC02EC4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421C88E-1022-CC28-BD52-FD2227FF97E8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A79E6FB-BE07-FA73-ACE2-AF15E624DBF2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B3A6084-53EC-CDE2-37AB-215710E928E1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4AE0C5E-895E-22C7-4D3B-0EC1212E1297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23D855E-3B7F-3E48-3A9E-53FE3D2C3A4E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DC73F03-96FB-0929-2B4F-07E88A00B730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555D87B-A679-64FD-ECBC-87FDB7A9B351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32B836-E32E-3548-017B-638AEEB79F06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31AD4D-0528-7305-8ED9-FAF837B34928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B059270-FBF7-8996-7513-073CAE3AF01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99A7487-9845-5AD9-35C5-26957B710E0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9723271-6D23-5055-F689-501C60F703A6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F1A5C20-ED20-0FA2-DACE-C7362CD6DAC8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4" name="Picture 33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9CD8545-3F68-FDA8-774D-409574F4D1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124" y="298605"/>
            <a:ext cx="1402449" cy="173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26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F28C7-4A0A-D37A-BCD3-CED8477BB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2BBA46C-C005-C930-ADF7-0CCF338AEF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3E96E4-370D-ACB5-B91F-DE285D28F47D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1BDA9D9-9665-D251-8E1A-FA78C3A06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F9ECF2-F35E-0524-87D8-D9B629D3813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5B60D95-9099-2240-2C18-B6F89CD8C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6575B4-EBB0-5217-778C-2572C9335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could/should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______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9DD5701-F170-F010-15E6-32807A0BB5E0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767CFCB-D04C-9E4C-B1F1-0BB64AC3482C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50BD86-FF93-CF43-228A-147539BDD7BC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C92561D-3BF8-B733-FC15-953B56BDDA4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EBCAC8-1CAA-FFF5-42D4-52FF2061A3E7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E69974-7E32-07D5-4431-D14920865693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4BD4550-6544-27C9-696A-4EC132F40AB9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B7F2612-27CA-DCCA-9F12-EE4659801BE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3B79DFD-4627-A353-3E22-0EE6F264FD80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7EBFA7-64A6-ED06-3F26-5243659F0312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8ECA88A-E18A-D4CD-1E0E-7FC2A90F4BDD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5271167-3671-0C94-0861-7C90178AE3F6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5506B80-4099-2A48-EC8D-6C87B800BE3C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0018D12-44B8-2131-D3A0-0EF3017797CE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07E74C6-0C1C-3370-367C-5A12EEAAB394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347CB51-3023-CFF5-8D1F-411AE734033C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C379469-B8C7-8B43-955F-3D38E26E04C3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E40AA9D-AD00-1CC7-055B-0A56E79F25D7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59F73DA-890E-6A19-3888-DD8888458019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5808CC7-9EE5-DB78-F388-A00DFD1720A0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91C07F8-8AF2-8E75-F177-AEF5849CCE12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B0A41B7-EC94-EBEB-2BBD-85127AB5631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01E3A00-5647-1193-8863-63F2AAB4BCE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FA1E0B7-3499-0442-CC5B-C2DC816089E3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0A5E995-269E-F2E5-B0EC-02B1EED8577D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4" name="Picture 33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912CBA9-E534-2C04-D67F-E35AD2192F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124" y="298605"/>
            <a:ext cx="1402449" cy="173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91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952A9-2A8B-F139-561D-DF56946BF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CAE6532-C8C5-2C30-3820-2054DEBAB9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E0FD498-20DC-88C8-C2D4-C0FCB4A3A47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219BF5-4AB1-DC90-8DEF-759F89D6B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AE95E63-49AA-DD3E-D6CF-10AED9C04FF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AEBECD4-2F30-422F-2120-07893D0D3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3E1DE6-99A2-DF67-281F-A3C2B6B23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could/should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597250D-7CF5-A83D-AC37-D78AB1E87790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2731112-9EE0-4396-B327-5718AD42B56F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50E21-DB91-3D3A-EAD3-B1514A414A3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39D978E-50C5-622A-DF8C-FE99177C93A3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EFB1DF4-08C9-8D80-BE10-63F02F08195B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FEC6DC1-F339-2563-A0CA-CD24C70438B0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EBAE0A4-29A0-CE86-286E-0E0BA1216E4A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DB085E-72E4-AAAF-DAEF-8C7A29504C7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AE0B6EB-F19B-4ABC-5DCE-4EF5EC12DC1B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08000B2-94D8-396C-7572-2C7B382667A6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0731C0-F3FE-E780-6CB9-091F20AECE0E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947B588-F236-58A4-D7CA-17EEDC32F62C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B92FB32-8FFB-0CEC-6741-1A8F16E480E7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E80FA84-98C4-F0FE-D235-71937736E13A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680666C-13A2-D6FE-5DF8-4CA4D5F60AED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559F08F-ECB7-DAB8-47DF-003D188C007C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E1A133-22FD-C82E-A60A-942F336ED540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15D6419-8344-A668-005C-2E671387979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423C0F7-C1A7-E13D-D6CA-069C3E2BC1A3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F778DE-D2A8-07DD-7906-E7A4F86FB712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820A73-007B-F25C-9F05-187AAF5169AD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96BEEC3-4696-356E-14AD-B6A18EC4030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FEF9F8D-BECB-E0F4-CF1C-171E61619C4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8DBE67A-B056-FCE6-FEC1-F0DE1703EC51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23D9459-8B03-08C6-A4AC-1F363E1670FD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4" name="Picture 33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F3354FC-F906-A082-2203-120B6A5CD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124" y="298605"/>
            <a:ext cx="1402449" cy="173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3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1B259-835C-D464-3DCB-F04C1C33F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3CB4716-BFAE-EB8D-CE38-6BF30D67C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1F16580-4468-7EC5-DC20-740D0B505026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91F6089-C9B5-9CD5-43A5-018AEAE56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3AD07C8-ACE2-5555-F850-E7DB88C53C6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964D11-4528-207F-AACF-7CFB8BE4D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0E6594-1922-1914-B411-00BF04135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could/should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A2834E1-D6BD-E9B9-93C8-A15D4A420072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AFB009A-03E7-7DE3-59D9-D7F95EBFCBE8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435327-6995-0DF8-3546-92E590F157A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5525605-F3B1-1E03-1BE3-04DDEB96200C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0522617-C6B2-8D34-3116-0E58D1BF4E4D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FB8BA58-0246-7D86-BF43-2758F1A96F5B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468E2B-373F-BBBD-FF76-1E4DB15B4015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20B292-D525-6C2B-F758-E192406B51B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C4F92C-40FD-4539-27AA-34152061880F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D1B710-7A2C-349C-5E7C-A3847F701D41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CA3DFC-DA63-F7AF-1045-FC9E4B5EA0E7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2F662C-D473-B65C-435B-ED5B3A07A7E0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696F5A-54A1-180C-55BA-E46BD221C005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E506027-CDF6-2F39-D78C-C5F84475AB4E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460FC42-4DA1-877D-9379-09A7C48FE59E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6DDFDF6-25A3-BA39-99E7-3177B3492B10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90C64D-DDAA-9302-87F4-733CF21EC303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BB9FDDB-F4BE-5E94-3551-E46B0436561A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E1AC5F-4C6E-A4CD-091A-59C4F9900168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5C6D28F-6632-B78B-FC51-139A59A92AFC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F18919F-7B1D-9FF0-3FAB-DC37742D137B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3D30259-95C9-8FC8-EA78-52CEAC2EFA2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ACCCC37-8F2C-0287-EFE7-EF093909091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62B1932-594C-8263-160E-A086A4DD1ED2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16BBDBA-8A5C-2696-F951-532D5C008EB7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4" name="Picture 33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D88D225-FC34-2802-42A8-2891CA8840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124" y="298605"/>
            <a:ext cx="1402449" cy="173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1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484BC-8434-55F9-77B7-083C9FFDC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67BD488-A93F-4502-A28A-3FC1BCAB0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009E44B-A9AA-67AA-1202-F36C8F9640F6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988F02-D4B8-0952-6890-A41F73E25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8EC4F79-FC9E-54C8-50E8-8E4F6C460BA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C0A2F68-63F4-80E8-0BDF-2F9A4D4B1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40FEE4F-398A-E1F8-DB00-71995F1BFF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could/should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could/should/can/will/may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4CF4292-6D72-BF97-20B7-AA1C9A2D920E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B2C57CD-BE11-7DB8-978F-5989CAA4D35F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6FD534-36FC-93E4-C93A-26856B0A641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271EDA6-E262-9C87-AFB2-0DF8AD882CBD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F359C04-023F-C1C6-2FD9-0000FD552C8A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A700D9D-5F27-47C9-7B10-6F3F48BD6E4D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46B75D8-2D31-5190-6E9D-330323561C47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0479CD2-AD0E-097B-F97F-0499966C0C1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AF9FC5-18E5-E593-DA0D-73A255063196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1D6223-3F23-15E5-5DF4-D264C28EBA4C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CF0E14-4591-3F7E-84B8-53BC156761AB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B42939D-AE8B-9873-B9BC-14FEF8B733D4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781A006-DDAE-F552-5D88-DE74D275ED40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54A796-A30F-40AA-7F05-F0EFAA9CE819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8957AF5-8818-B5D1-40A7-D3D22A59FEC2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5E1A87-F87C-DEDA-0485-C8586A323EBC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82F34C-F227-664C-BDC8-C9BFA7B665F8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6022A8F-5759-335E-4D64-457C20D78FBD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2078B1F-3B4F-5A53-647C-B4E671CC3D00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E30FD13-350E-F755-F8C2-4B756161F252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2C2B15-7135-568F-B45E-A79CA415D2B0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1257462-08EC-5731-16A3-809A24105DD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CE9BE6-5463-2E6D-6239-1F12342804E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72A4287-E98D-95C0-1FC8-57A92F2DBB1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7A02AE-5023-86FD-4976-9ADF3E8A44BD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4" name="Picture 33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7EEF01-21EE-BEA7-7C6E-066CE948AA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124" y="298605"/>
            <a:ext cx="1402449" cy="173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85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1510</Words>
  <Application>Microsoft Office PowerPoint</Application>
  <PresentationFormat>Widescreen</PresentationFormat>
  <Paragraphs>199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2025-12-22T09:28:34Z</dcterms:modified>
</cp:coreProperties>
</file>