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2593" r:id="rId2"/>
    <p:sldId id="471" r:id="rId3"/>
    <p:sldId id="520" r:id="rId4"/>
    <p:sldId id="521" r:id="rId5"/>
    <p:sldId id="522" r:id="rId6"/>
    <p:sldId id="523" r:id="rId7"/>
    <p:sldId id="524" r:id="rId8"/>
    <p:sldId id="525" r:id="rId9"/>
    <p:sldId id="526" r:id="rId10"/>
    <p:sldId id="527" r:id="rId11"/>
    <p:sldId id="528" r:id="rId12"/>
    <p:sldId id="529" r:id="rId13"/>
    <p:sldId id="530" r:id="rId14"/>
    <p:sldId id="531" r:id="rId15"/>
    <p:sldId id="532" r:id="rId16"/>
    <p:sldId id="533" r:id="rId17"/>
    <p:sldId id="534" r:id="rId18"/>
    <p:sldId id="468" r:id="rId19"/>
    <p:sldId id="435" r:id="rId20"/>
    <p:sldId id="454" r:id="rId21"/>
    <p:sldId id="469" r:id="rId22"/>
    <p:sldId id="470" r:id="rId23"/>
    <p:sldId id="436" r:id="rId24"/>
    <p:sldId id="456" r:id="rId25"/>
    <p:sldId id="409" r:id="rId26"/>
    <p:sldId id="466" r:id="rId27"/>
    <p:sldId id="467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07FAC0-D3CA-449B-A52D-742AF5772206}" v="2" dt="2025-12-09T15:49:45.4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32D74-2E6B-2120-E063-49310329E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D6DB2A-5C2C-F098-5B1A-5417C8F66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DA6192-006A-2BB0-3338-B0F411F1A3F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63B7B2-83F0-86FF-5B30-6BF6E42D69D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98DF70-389F-483E-8B4D-EC5DED4E895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0FF2ADF-A82E-6A01-32E7-7B94672680F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947032-12A5-0A11-B3C4-7C374FEFE60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D88209C-5108-4810-BB57-54FC2CA6EB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68016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BD7B3-A7C1-7B90-C8E1-739B1BDEA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6DD86EC-1ABF-4920-D5BA-3D7CE9956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F9A066-3CE8-BED8-3C4F-5A72B2E2465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23C5A5F-9C8C-53B7-ED0E-7E11F2D65BD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C4EA6E-6C83-FB8F-7E0B-3A0DB1FE6A4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FD6BD1-E472-493E-D39C-E2B4E6035EC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8CC1808-9352-CFDE-F8A3-218B6560DC3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CBEBEDC-31AD-D6F8-049C-505A55E55F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3784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31AA2-2C57-685B-E7E9-DD4C77107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05A94A3-F469-26E7-5C0A-B3829B8C3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B94542-538F-EA89-965C-7DADCF7035E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328363-73D0-1031-715E-C6B7A2CB58D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EFB924-7173-7504-0FC9-1194D43862E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F454C6-1652-5729-6750-145A52CF812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1AC644-0063-FC7F-50CC-BD1AB9814E5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C52283-12FE-97DD-3EB3-27BBC06775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4591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5C7B1-5B00-4729-DBD0-D399A3FAF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5C9BA0-D1DA-7E78-B55D-BACDA573A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B718AB-BA3E-2787-F3D9-D2C3C1756F6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D70C64-B5AF-BC23-F126-7226DC1E577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908A9A5-5E88-5AB0-656B-903FC966ABE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EFA7BF-22D5-3609-12C8-4ADBFEA898F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7D28AE-C5BE-BBC5-2678-7BF72F443A1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AA04F9-549B-D86E-8AFF-76003AD2F81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1026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7181C-5313-8C0A-D992-078CEF5D1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775B70-2F62-8970-B7DC-061E754B8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71C01D-89B6-8504-6391-E33F0BD4BA2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5D18EC-46BA-CD67-99D4-9BD4512E8B9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3C1C41-1E0D-F9EC-5000-17B6065193A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244D98-8394-DDF2-04CF-164D1C475A8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C55454-7B55-1757-D220-D9469849378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C1EBCB-4358-9B76-8AF4-03717B4C788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65028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3BA2B-6971-A01D-3F9B-D1B91B648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F3FD52-F678-DE78-D6D5-D6F79A67A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24F44D-E1D0-7E98-664B-F3B86FA12CB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8B99FC-076F-8682-3530-3BBFCFC959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FE10782-EF11-466C-CF59-0BA33221C53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71A084-B281-3477-5F74-A7945A3EA8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030457-B11E-1E3C-4466-ADF2AEF0B97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is this strange blue planet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315A28-F268-FB69-B162-04B421F7DFD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6069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A2A5E-10D5-363F-566A-0F24F53EF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D7287A-D08A-11A5-D882-59C14A569C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988811-97D8-7D2A-EFA3-0E935048DAD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D160-9A08-0F4E-C6AF-53B80305640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89841B7-605F-543C-2B1B-3C0779F72E4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5971C8-9796-C68A-89E6-BF74BC54D94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23EDD3-E7FC-EAE0-58C6-AF02B4EF322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is this strange blue planet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8789AD-045D-F952-3977-EBF5909B22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6810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B2536-DF4B-C3D2-8DB5-3F0C0183D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4EFA708-91F9-E676-AD55-365D92A44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826EB1-0CE9-FBE9-BDB1-7F712E4DD86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F7FE5-3520-91ED-C782-79909CF322C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57A3EB-37CA-CFC5-E4DE-349DEB001D7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81C4B2-D628-825A-6F02-F2CB23DE365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BEB62F-F015-BCAB-8D72-C28E266F715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is this strange blue planet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wondered 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8BFC95-1AFB-DE0B-87B8-3EF13C01F9C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3199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80889-37EA-2E1E-76D7-3686B3C0A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939E27F-D121-2A7D-7C1E-3007A4624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A41E3B2-B335-D587-DD2E-D8110984F64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C5179D-53F5-FA41-CF5A-7335DE0D8C69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E3AF9E-2F30-9F22-1454-38BCFC6A3426}"/>
              </a:ext>
            </a:extLst>
          </p:cNvPr>
          <p:cNvSpPr txBox="1">
            <a:spLocks/>
          </p:cNvSpPr>
          <p:nvPr/>
        </p:nvSpPr>
        <p:spPr>
          <a:xfrm>
            <a:off x="3467100" y="4837897"/>
            <a:ext cx="50196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D4F3D61-FD38-3051-EE45-ED42FE3CCBB9}"/>
              </a:ext>
            </a:extLst>
          </p:cNvPr>
          <p:cNvSpPr/>
          <p:nvPr/>
        </p:nvSpPr>
        <p:spPr>
          <a:xfrm rot="16200000">
            <a:off x="7562490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0B59314-D1CE-4EF2-4321-80380E7A38B2}"/>
              </a:ext>
            </a:extLst>
          </p:cNvPr>
          <p:cNvSpPr/>
          <p:nvPr/>
        </p:nvSpPr>
        <p:spPr>
          <a:xfrm rot="16200000">
            <a:off x="3596433" y="41353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3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22964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 or proper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553DC9-368C-1B81-E916-56268776274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989878" y="4802498"/>
            <a:ext cx="24098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603757" y="4238624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629566" y="412839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029176" y="4812067"/>
            <a:ext cx="220470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629566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7622788" y="421970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37F574-F16B-48AB-931C-233C527B94F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4492529" y="4860571"/>
            <a:ext cx="208226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4712170" y="424086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952981" y="48307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200000">
            <a:off x="1476137" y="4179672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5134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1026977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4229173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6E112-DAA5-AC0B-AA23-DFA19B66A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2758A2-1BA8-C1D5-04B5-C133DAC67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B0B29A0-9BD3-56D7-6A89-26CE61E4CF4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“calm” and “smooth”?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C2A41AF-415E-3EFB-B885-08F9CB2F6496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BC716-7610-7D1D-B645-B4478DEB6E10}"/>
              </a:ext>
            </a:extLst>
          </p:cNvPr>
          <p:cNvSpPr txBox="1">
            <a:spLocks/>
          </p:cNvSpPr>
          <p:nvPr/>
        </p:nvSpPr>
        <p:spPr>
          <a:xfrm>
            <a:off x="2763005" y="5025046"/>
            <a:ext cx="408547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598A7F4-6A9E-18FE-A7BD-01DC8BD11947}"/>
              </a:ext>
            </a:extLst>
          </p:cNvPr>
          <p:cNvSpPr/>
          <p:nvPr/>
        </p:nvSpPr>
        <p:spPr>
          <a:xfrm rot="16200000">
            <a:off x="2271106" y="4262682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D726A75-80E2-4ACB-D8E5-C34DE18977F6}"/>
              </a:ext>
            </a:extLst>
          </p:cNvPr>
          <p:cNvSpPr/>
          <p:nvPr/>
        </p:nvSpPr>
        <p:spPr>
          <a:xfrm rot="16200000">
            <a:off x="5957240" y="4262681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6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E5336-E0EC-F6EB-AD46-85AC4E9CF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7724D2-CEAE-5929-CF68-9F5C38D32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DCBA0D-43C9-6FE5-17E0-B1DF54C3346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9951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classify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smooth stones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18995FC-8CCE-305C-51AE-8F3A2579C56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F2F789-F757-B27C-93F6-3281BC386812}"/>
              </a:ext>
            </a:extLst>
          </p:cNvPr>
          <p:cNvSpPr txBox="1">
            <a:spLocks/>
          </p:cNvSpPr>
          <p:nvPr/>
        </p:nvSpPr>
        <p:spPr>
          <a:xfrm>
            <a:off x="5085718" y="3715344"/>
            <a:ext cx="3648707" cy="10418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3D94E-FEC9-FE12-9C0D-552C43855E45}"/>
              </a:ext>
            </a:extLst>
          </p:cNvPr>
          <p:cNvSpPr txBox="1">
            <a:spLocks/>
          </p:cNvSpPr>
          <p:nvPr/>
        </p:nvSpPr>
        <p:spPr>
          <a:xfrm>
            <a:off x="5085718" y="3965282"/>
            <a:ext cx="3515357" cy="65663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</a:p>
        </p:txBody>
      </p:sp>
    </p:spTree>
    <p:extLst>
      <p:ext uri="{BB962C8B-B14F-4D97-AF65-F5344CB8AC3E}">
        <p14:creationId xmlns:p14="http://schemas.microsoft.com/office/powerpoint/2010/main" val="332936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9218804" y="5103315"/>
            <a:ext cx="20573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199432" y="42959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9019997" y="5093267"/>
            <a:ext cx="20546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294514" y="427275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9205913" y="25585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By the calm river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B83E9C-7562-E1F1-C934-1BF517FD530A}"/>
              </a:ext>
            </a:extLst>
          </p:cNvPr>
          <p:cNvSpPr txBox="1">
            <a:spLocks/>
          </p:cNvSpPr>
          <p:nvPr/>
        </p:nvSpPr>
        <p:spPr>
          <a:xfrm>
            <a:off x="697058" y="1223116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By the calm river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an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2EBBB4-8B15-5170-112C-AEFEEEA4441A}"/>
              </a:ext>
            </a:extLst>
          </p:cNvPr>
          <p:cNvSpPr txBox="1">
            <a:spLocks/>
          </p:cNvSpPr>
          <p:nvPr/>
        </p:nvSpPr>
        <p:spPr>
          <a:xfrm>
            <a:off x="697058" y="2046984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adverbial phrase is it?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785D20-1974-E3B4-A5DC-4CD3BC915B70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81DAB7-13F5-9381-EF94-3FD4D98AE86D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it is at the front of the sentence.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9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4030704-2156-80C5-9CDA-3184A9B9AC3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104776" y="4935267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491951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2026731" y="399774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223838" y="418147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8892007" y="272621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3630915" y="3639939"/>
            <a:ext cx="1308500" cy="24105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3592869" y="2735988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264024" y="3261643"/>
            <a:ext cx="2006525" cy="20195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251829" y="1919448"/>
            <a:ext cx="1534852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2556835" y="1918327"/>
            <a:ext cx="131984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2095714" y="3352963"/>
            <a:ext cx="2078805" cy="16778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182BE4ED-B943-4B2C-B06D-EE6941110FD3}"/>
              </a:ext>
            </a:extLst>
          </p:cNvPr>
          <p:cNvSpPr/>
          <p:nvPr/>
        </p:nvSpPr>
        <p:spPr>
          <a:xfrm rot="5400000">
            <a:off x="9325801" y="3773385"/>
            <a:ext cx="1139205" cy="167787"/>
          </a:xfrm>
          <a:prstGeom prst="rightArrow">
            <a:avLst>
              <a:gd name="adj1" fmla="val 50002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2B8761DD-B7FA-439C-758D-0C419CC3D2F3}"/>
              </a:ext>
            </a:extLst>
          </p:cNvPr>
          <p:cNvSpPr/>
          <p:nvPr/>
        </p:nvSpPr>
        <p:spPr>
          <a:xfrm rot="5400000">
            <a:off x="1372481" y="3601979"/>
            <a:ext cx="1308500" cy="1761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2CC367E-7E3F-E3C5-35E4-3CF8D7A69AB6}"/>
              </a:ext>
            </a:extLst>
          </p:cNvPr>
          <p:cNvSpPr txBox="1">
            <a:spLocks/>
          </p:cNvSpPr>
          <p:nvPr/>
        </p:nvSpPr>
        <p:spPr>
          <a:xfrm>
            <a:off x="1480182" y="2644077"/>
            <a:ext cx="1461248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B8C5C96-1D86-1792-F408-211F6A1EE85D}"/>
              </a:ext>
            </a:extLst>
          </p:cNvPr>
          <p:cNvSpPr/>
          <p:nvPr/>
        </p:nvSpPr>
        <p:spPr>
          <a:xfrm rot="5400000">
            <a:off x="4514367" y="3279226"/>
            <a:ext cx="2084526" cy="15177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FB4F863-EE63-EFBC-DF46-4AC1E2D24624}"/>
              </a:ext>
            </a:extLst>
          </p:cNvPr>
          <p:cNvSpPr txBox="1">
            <a:spLocks/>
          </p:cNvSpPr>
          <p:nvPr/>
        </p:nvSpPr>
        <p:spPr>
          <a:xfrm>
            <a:off x="4802647" y="1900927"/>
            <a:ext cx="1461248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E7D3389-EC54-1330-92FC-4FE96EE0C02A}"/>
              </a:ext>
            </a:extLst>
          </p:cNvPr>
          <p:cNvSpPr txBox="1">
            <a:spLocks/>
          </p:cNvSpPr>
          <p:nvPr/>
        </p:nvSpPr>
        <p:spPr>
          <a:xfrm>
            <a:off x="5924773" y="2735989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2DEA40E-421C-00B2-F06D-A8E7D21655AD}"/>
              </a:ext>
            </a:extLst>
          </p:cNvPr>
          <p:cNvSpPr/>
          <p:nvPr/>
        </p:nvSpPr>
        <p:spPr>
          <a:xfrm rot="5400000">
            <a:off x="5848962" y="3748034"/>
            <a:ext cx="1075483" cy="15476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B2DC79CC-12A8-6D4F-9F26-9C0D810E73EF}"/>
              </a:ext>
            </a:extLst>
          </p:cNvPr>
          <p:cNvSpPr/>
          <p:nvPr/>
        </p:nvSpPr>
        <p:spPr>
          <a:xfrm rot="5400000">
            <a:off x="7046067" y="3302013"/>
            <a:ext cx="1932763" cy="151775"/>
          </a:xfrm>
          <a:prstGeom prst="rightArrow">
            <a:avLst>
              <a:gd name="adj1" fmla="val 50002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12BE03C-CF9A-0F1A-4030-58CF6E7FC3AE}"/>
              </a:ext>
            </a:extLst>
          </p:cNvPr>
          <p:cNvSpPr txBox="1">
            <a:spLocks/>
          </p:cNvSpPr>
          <p:nvPr/>
        </p:nvSpPr>
        <p:spPr>
          <a:xfrm>
            <a:off x="7142509" y="189201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85D8D6E-7730-7D6A-1F09-ED62FCFF3485}"/>
              </a:ext>
            </a:extLst>
          </p:cNvPr>
          <p:cNvSpPr txBox="1">
            <a:spLocks/>
          </p:cNvSpPr>
          <p:nvPr/>
        </p:nvSpPr>
        <p:spPr>
          <a:xfrm>
            <a:off x="1012653" y="4855472"/>
            <a:ext cx="3986753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127973C-3895-6BA2-AF9C-56A922A4FBCA}"/>
              </a:ext>
            </a:extLst>
          </p:cNvPr>
          <p:cNvSpPr txBox="1">
            <a:spLocks/>
          </p:cNvSpPr>
          <p:nvPr/>
        </p:nvSpPr>
        <p:spPr>
          <a:xfrm>
            <a:off x="5223245" y="4864417"/>
            <a:ext cx="3668762" cy="567380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  <p:sp>
        <p:nvSpPr>
          <p:cNvPr id="8" name="Rectangle: Rounded Corners 7">
            <a:hlinkClick r:id="rId3"/>
            <a:extLst>
              <a:ext uri="{FF2B5EF4-FFF2-40B4-BE49-F238E27FC236}">
                <a16:creationId xmlns:a16="http://schemas.microsoft.com/office/drawing/2014/main" id="{8A6B3CB2-2C22-DB9E-3AF8-9A06798A1CF1}"/>
              </a:ext>
            </a:extLst>
          </p:cNvPr>
          <p:cNvSpPr/>
          <p:nvPr/>
        </p:nvSpPr>
        <p:spPr>
          <a:xfrm>
            <a:off x="9453918" y="5808178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6" grpId="0" animBg="1"/>
      <p:bldP spid="14" grpId="0" animBg="1"/>
      <p:bldP spid="18" grpId="0" animBg="1"/>
      <p:bldP spid="27" grpId="0" animBg="1"/>
      <p:bldP spid="28" grpId="0" animBg="1"/>
      <p:bldP spid="4" grpId="0" animBg="1"/>
      <p:bldP spid="9" grpId="0" animBg="1"/>
      <p:bldP spid="11" grpId="0" animBg="1"/>
      <p:bldP spid="20" grpId="0" animBg="1"/>
      <p:bldP spid="23" grpId="0" animBg="1"/>
      <p:bldP spid="25" grpId="0" animBg="1"/>
      <p:bldP spid="32" grpId="0" animBg="1"/>
      <p:bldP spid="34" grpId="0" animBg="1"/>
      <p:bldP spid="37" grpId="0" animBg="1"/>
      <p:bldP spid="38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6E79E-ECC2-C11B-FA68-9638F4389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13D2E8B-AA39-BE14-5498-84C2F89EC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A1B270-D42C-A5AE-107E-A5F10E1BD9A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DC77004-A26B-C37F-C6D8-216FC249338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60A152-31DD-A9F9-08A3-36F96051DCE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5A7382-C88F-0F60-03F2-737FCA6938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4EBC8C-BF5D-BE02-718E-4F1C4A94219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24B97E-50AD-FA2A-EBBD-F5D11B44826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250074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6BE68-BB5A-9F90-2426-CE09A92EF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3C495-5557-080B-B162-B9003D556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7A54CB-E756-5185-02A5-74D7342A4F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36FAFD-A657-87B5-4A4B-270E7F31D3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D501-969F-FA64-AD80-583F547A0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00FC21-EEEE-A492-0660-70891A99292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EC481E-DF15-C0D8-2FC8-0F5B40D818A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96E7E7-244B-95DB-26B5-97AEF709EE3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36398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52751-E24C-94A0-3D08-41DAC3075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335D65-BF02-6667-5E1A-4B306AF71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C91234-3B55-7450-1B8D-4E4817C1D61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3349EC3-F187-67C3-D2E7-9791E7B70EA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923A15-F135-E5F1-B5B2-F487AA97268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1197D6-EE85-CEBB-CB02-E3D04A31CA8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93A4BA-F9D8-1781-CAF0-EA311FA38B0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CCE8FF-1D3A-EAC6-E769-1A935E24120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1973468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2A578-37B8-B579-1BFB-1228F2D01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CC413F-51E5-96BA-26AB-8253A1604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68510F-4917-BE05-4BB4-5563C5856E8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08A849-4274-E1FE-513B-8F9712F870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C9AE37-CF4B-7D2A-5CA9-8AF73D6FD11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94BD7E-09D0-DC5C-1B5A-F97907F1AD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86746B-ED12-60DC-BCFF-046213E4ED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F79AAA-6212-67DF-063E-05EB1187B37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321123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FEF3A-5C88-5A69-9DD7-58486EBCF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687C033-6BBF-645B-0453-04CB3D723E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EF6AEA-797E-EF75-6CFC-8E2552E9819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FB33BA-1D9B-7AC0-AFAB-5B2DE8FD3C4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8F9FBB-2982-D216-D02C-CDDAF6FDC8B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F5E2615-8E41-1636-3708-938D4A3FF2E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5AD4F7-BD84-D87B-666A-A17268583FF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E6F322F-98B9-FF34-1B79-00561D922C0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229122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93528-AD1A-7F21-76BA-79B29C848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2EB4A0-4C95-27BD-6E18-515B05306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142584-7F9B-E0CB-F7AA-CB1D799279C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ADAC6D-87E3-0A63-F7E0-522AAEC116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909B5E-0D02-2A5D-5CFC-4C73116D96D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50CE1A-92F5-DE0E-C1DF-B932EE2A01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B1AACF-39DB-4016-0282-E6570D64D4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80163A0-C4CD-E7FF-97A9-1CF7F7A23E3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231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21348-D213-FCFC-C4E5-6FE1135AA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C5F825-9DE1-D86C-BAAE-CC21D0BF9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4F4AC-34CA-88E7-68F2-D635D98EE13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D977B7-F33F-06D7-E446-695D32B0699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494F18-D68D-73A6-EE70-4D7CD167203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C8ED8-EFC8-AAFC-200E-6866B22F5E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D3F2497-C2ED-DE47-C6EF-A8022EAB997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83F7FE-411E-A7CF-2D27-F90D07CFA46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9006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3635</Words>
  <Application>Microsoft Office PowerPoint</Application>
  <PresentationFormat>Widescreen</PresentationFormat>
  <Paragraphs>568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2025-12-22T09:28:53Z</dcterms:modified>
</cp:coreProperties>
</file>