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9"/>
  </p:notesMasterIdLst>
  <p:sldIdLst>
    <p:sldId id="2593" r:id="rId2"/>
    <p:sldId id="471" r:id="rId3"/>
    <p:sldId id="520" r:id="rId4"/>
    <p:sldId id="521" r:id="rId5"/>
    <p:sldId id="522" r:id="rId6"/>
    <p:sldId id="523" r:id="rId7"/>
    <p:sldId id="524" r:id="rId8"/>
    <p:sldId id="525" r:id="rId9"/>
    <p:sldId id="526" r:id="rId10"/>
    <p:sldId id="527" r:id="rId11"/>
    <p:sldId id="528" r:id="rId12"/>
    <p:sldId id="529" r:id="rId13"/>
    <p:sldId id="530" r:id="rId14"/>
    <p:sldId id="531" r:id="rId15"/>
    <p:sldId id="532" r:id="rId16"/>
    <p:sldId id="533" r:id="rId17"/>
    <p:sldId id="534" r:id="rId18"/>
    <p:sldId id="468" r:id="rId19"/>
    <p:sldId id="435" r:id="rId20"/>
    <p:sldId id="454" r:id="rId21"/>
    <p:sldId id="469" r:id="rId22"/>
    <p:sldId id="470" r:id="rId23"/>
    <p:sldId id="436" r:id="rId24"/>
    <p:sldId id="456" r:id="rId25"/>
    <p:sldId id="409" r:id="rId26"/>
    <p:sldId id="466" r:id="rId27"/>
    <p:sldId id="467" r:id="rId28"/>
    <p:sldId id="274" r:id="rId29"/>
    <p:sldId id="443" r:id="rId30"/>
    <p:sldId id="413" r:id="rId31"/>
    <p:sldId id="416" r:id="rId32"/>
    <p:sldId id="419" r:id="rId33"/>
    <p:sldId id="418" r:id="rId34"/>
    <p:sldId id="519" r:id="rId35"/>
    <p:sldId id="399" r:id="rId36"/>
    <p:sldId id="400" r:id="rId37"/>
    <p:sldId id="402" r:id="rId38"/>
    <p:sldId id="403" r:id="rId39"/>
    <p:sldId id="363" r:id="rId40"/>
    <p:sldId id="401" r:id="rId41"/>
    <p:sldId id="404" r:id="rId42"/>
    <p:sldId id="474" r:id="rId43"/>
    <p:sldId id="475" r:id="rId44"/>
    <p:sldId id="476" r:id="rId45"/>
    <p:sldId id="477" r:id="rId46"/>
    <p:sldId id="499" r:id="rId47"/>
    <p:sldId id="500" r:id="rId48"/>
    <p:sldId id="501" r:id="rId49"/>
    <p:sldId id="502" r:id="rId50"/>
    <p:sldId id="503" r:id="rId51"/>
    <p:sldId id="504" r:id="rId52"/>
    <p:sldId id="465" r:id="rId53"/>
    <p:sldId id="505" r:id="rId54"/>
    <p:sldId id="479" r:id="rId55"/>
    <p:sldId id="480" r:id="rId56"/>
    <p:sldId id="506" r:id="rId57"/>
    <p:sldId id="478" r:id="rId58"/>
    <p:sldId id="510" r:id="rId59"/>
    <p:sldId id="511" r:id="rId60"/>
    <p:sldId id="512" r:id="rId61"/>
    <p:sldId id="513" r:id="rId62"/>
    <p:sldId id="515" r:id="rId63"/>
    <p:sldId id="516" r:id="rId64"/>
    <p:sldId id="517" r:id="rId65"/>
    <p:sldId id="518" r:id="rId66"/>
    <p:sldId id="514" r:id="rId67"/>
    <p:sldId id="385" r:id="rId68"/>
  </p:sldIdLst>
  <p:sldSz cx="12192000" cy="6858000"/>
  <p:notesSz cx="6858000" cy="9144000"/>
  <p:embeddedFontLst>
    <p:embeddedFont>
      <p:font typeface="Andika" panose="02000000000000000000" pitchFamily="2" charset="0"/>
      <p:regular r:id="rId70"/>
      <p:bold r:id="rId71"/>
      <p:italic r:id="rId72"/>
      <p:boldItalic r:id="rId7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B314D3-14A1-4B87-ADC5-3DB804673D66}" v="13" dt="2025-12-11T13:24:55.7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11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79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1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1"/>
      <dgm:spPr/>
    </dgm:pt>
    <dgm:pt modelId="{3B6E7BD8-5DD7-4D81-A50A-38C0BFE271C9}" type="pres">
      <dgm:prSet presAssocID="{922FBE9D-979F-431F-8107-7FB36AEBB9A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DB19C912-B8CF-40EE-B264-5657E67BC5D4}">
      <dsp:nvSpPr>
        <dsp:cNvPr id="0" name=""/>
        <dsp:cNvSpPr/>
      </dsp:nvSpPr>
      <dsp:spPr>
        <a:xfrm>
          <a:off x="3749604" y="2379057"/>
          <a:ext cx="91440" cy="3647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3111343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</a:t>
          </a:r>
        </a:p>
      </dsp:txBody>
      <dsp:txXfrm>
        <a:off x="3138054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1F656-8D07-D468-07CB-3182FA963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4DF617-3E09-650E-A888-B51CD34040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3688B7-845B-CF42-4B4C-173A4517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70EBD6-B824-2FC9-425E-28E20DAFA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049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A5095-DF73-D180-7DAA-D66B2D36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8434B4-0649-C763-E48E-253D64E712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BFFCD7-D612-AD3B-FDA6-2DC031B3CF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2DF7D1-B284-44C3-3F5C-FA4AD9B8C2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722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35AF5-B659-E915-A99E-9C8112F77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8A48C8-3B94-BBA2-9DD7-0FCD015FE9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393BB4-3C7D-142D-B1E6-C95EE94E01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BD5F26-3FC8-A2F8-0271-24827EF2A3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091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2631F-CD7D-1154-A7E9-434E19B3F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A6A663-CC3C-1022-AA03-042FFDE2A8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DF9149-57D4-2C28-309A-E32966F224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91B8F-FEA0-7586-614B-D65B3A433C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5414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C1AB3-CB94-300F-2403-A55719057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563BD-3B86-24E7-084F-A0E36A6A97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EF5544-C9D5-4333-C20D-34E966F962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63F506-814D-DD22-19ED-3DE89548E6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081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82BA4-BB9B-93C2-2E5D-135886D83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761FF-8CE5-4481-7CDA-AC6C4A70E9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F511FC-DFCF-32F1-73A4-201607B82B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80E6AC-1140-48F3-50FF-081D845FD6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030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8EDDA-9D3F-607B-EB21-28AD84437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73A6D3-4BEE-5C8B-626A-875FBEE527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67BB62-60F2-E4FA-BF8E-E1D1AFC7D2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519D90-DA3A-5D25-9C40-B55522B96F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807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B5C0F2-7EA7-197E-F7D6-515149317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6AB546-D48A-A1D7-0660-1C3D2AC019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416B27-A853-7D93-3C46-6F5C379A08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75CD91-650A-FAB8-9C06-316C399B5E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236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850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32D74-2E6B-2120-E063-49310329E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D6DB2A-5C2C-F098-5B1A-5417C8F66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DA6192-006A-2BB0-3338-B0F411F1A3F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63B7B2-83F0-86FF-5B30-6BF6E42D69D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98DF70-389F-483E-8B4D-EC5DED4E895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0FF2ADF-A82E-6A01-32E7-7B94672680F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947032-12A5-0A11-B3C4-7C374FEFE60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D88209C-5108-4810-BB57-54FC2CA6EB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68016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BD7B3-A7C1-7B90-C8E1-739B1BDEA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6DD86EC-1ABF-4920-D5BA-3D7CE9956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F9A066-3CE8-BED8-3C4F-5A72B2E2465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23C5A5F-9C8C-53B7-ED0E-7E11F2D65BD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C4EA6E-6C83-FB8F-7E0B-3A0DB1FE6A4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FD6BD1-E472-493E-D39C-E2B4E6035EC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8CC1808-9352-CFDE-F8A3-218B6560DC3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BEBEDC-31AD-D6F8-049C-505A55E55F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3784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31AA2-2C57-685B-E7E9-DD4C77107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05A94A3-F469-26E7-5C0A-B3829B8C3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B94542-538F-EA89-965C-7DADCF7035E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328363-73D0-1031-715E-C6B7A2CB58D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EFB924-7173-7504-0FC9-1194D43862E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F454C6-1652-5729-6750-145A52CF812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1AC644-0063-FC7F-50CC-BD1AB9814E5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C52283-12FE-97DD-3EB3-27BBC06775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4591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5C7B1-5B00-4729-DBD0-D399A3FAF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5C9BA0-D1DA-7E78-B55D-BACDA573A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B718AB-BA3E-2787-F3D9-D2C3C1756F6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D70C64-B5AF-BC23-F126-7226DC1E577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08A9A5-5E88-5AB0-656B-903FC966ABE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EFA7BF-22D5-3609-12C8-4ADBFEA898F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7D28AE-C5BE-BBC5-2678-7BF72F443A1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AA04F9-549B-D86E-8AFF-76003AD2F81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1026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7181C-5313-8C0A-D992-078CEF5D1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775B70-2F62-8970-B7DC-061E754B8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71C01D-89B6-8504-6391-E33F0BD4BA2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5D18EC-46BA-CD67-99D4-9BD4512E8B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3C1C41-1E0D-F9EC-5000-17B6065193A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244D98-8394-DDF2-04CF-164D1C475A8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C55454-7B55-1757-D220-D9469849378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C1EBCB-4358-9B76-8AF4-03717B4C78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65028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3BA2B-6971-A01D-3F9B-D1B91B648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F3FD52-F678-DE78-D6D5-D6F79A67A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24F44D-E1D0-7E98-664B-F3B86FA12C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8B99FC-076F-8682-3530-3BBFCFC959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FE10782-EF11-466C-CF59-0BA33221C53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71A084-B281-3477-5F74-A7945A3EA8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030457-B11E-1E3C-4466-ADF2AEF0B97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is this strange blue planet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315A28-F268-FB69-B162-04B421F7DFD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6069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A2A5E-10D5-363F-566A-0F24F53EF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D7287A-D08A-11A5-D882-59C14A569C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988811-97D8-7D2A-EFA3-0E935048DAD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D160-9A08-0F4E-C6AF-53B80305640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89841B7-605F-543C-2B1B-3C0779F72E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5971C8-9796-C68A-89E6-BF74BC54D9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23EDD3-E7FC-EAE0-58C6-AF02B4EF322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is this strange blue planet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8789AD-045D-F952-3977-EBF5909B22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810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B2536-DF4B-C3D2-8DB5-3F0C0183D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4EFA708-91F9-E676-AD55-365D92A44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826EB1-0CE9-FBE9-BDB1-7F712E4DD86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fronted 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 the 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F7FE5-3520-91ED-C782-79909CF322C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57A3EB-37CA-CFC5-E4DE-349DEB001D7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81C4B2-D628-825A-6F02-F2CB23DE365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BEB62F-F015-BCAB-8D72-C28E266F715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is this strange blue planet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wondered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8BFC95-1AFB-DE0B-87B8-3EF13C01F9C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3199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80889-37EA-2E1E-76D7-3686B3C0A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39E27F-D121-2A7D-7C1E-3007A4624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A41E3B2-B335-D587-DD2E-D8110984F6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C5179D-53F5-FA41-CF5A-7335DE0D8C69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E3AF9E-2F30-9F22-1454-38BCFC6A3426}"/>
              </a:ext>
            </a:extLst>
          </p:cNvPr>
          <p:cNvSpPr txBox="1">
            <a:spLocks/>
          </p:cNvSpPr>
          <p:nvPr/>
        </p:nvSpPr>
        <p:spPr>
          <a:xfrm>
            <a:off x="3467100" y="4837897"/>
            <a:ext cx="50196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D4F3D61-FD38-3051-EE45-ED42FE3CCBB9}"/>
              </a:ext>
            </a:extLst>
          </p:cNvPr>
          <p:cNvSpPr/>
          <p:nvPr/>
        </p:nvSpPr>
        <p:spPr>
          <a:xfrm rot="16200000">
            <a:off x="7562490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0B59314-D1CE-4EF2-4321-80380E7A38B2}"/>
              </a:ext>
            </a:extLst>
          </p:cNvPr>
          <p:cNvSpPr/>
          <p:nvPr/>
        </p:nvSpPr>
        <p:spPr>
          <a:xfrm rot="16200000">
            <a:off x="3596433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22964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 or proper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553DC9-368C-1B81-E916-56268776274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989878" y="4802498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603757" y="4238624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629566" y="412839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029176" y="4812067"/>
            <a:ext cx="220470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629566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7622788" y="421970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37F574-F16B-48AB-931C-233C527B94F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4492529" y="4860571"/>
            <a:ext cx="208226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4712170" y="424086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952981" y="48307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200000">
            <a:off x="1476137" y="4179672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5134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1026977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4229173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6E112-DAA5-AC0B-AA23-DFA19B66A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2758A2-1BA8-C1D5-04B5-C133DAC67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B0B29A0-9BD3-56D7-6A89-26CE61E4CF4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“calm” and “smooth”?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C2A41AF-415E-3EFB-B885-08F9CB2F6496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BC716-7610-7D1D-B645-B4478DEB6E10}"/>
              </a:ext>
            </a:extLst>
          </p:cNvPr>
          <p:cNvSpPr txBox="1">
            <a:spLocks/>
          </p:cNvSpPr>
          <p:nvPr/>
        </p:nvSpPr>
        <p:spPr>
          <a:xfrm>
            <a:off x="2763005" y="5025046"/>
            <a:ext cx="408547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598A7F4-6A9E-18FE-A7BD-01DC8BD11947}"/>
              </a:ext>
            </a:extLst>
          </p:cNvPr>
          <p:cNvSpPr/>
          <p:nvPr/>
        </p:nvSpPr>
        <p:spPr>
          <a:xfrm rot="16200000">
            <a:off x="2271106" y="4262682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D726A75-80E2-4ACB-D8E5-C34DE18977F6}"/>
              </a:ext>
            </a:extLst>
          </p:cNvPr>
          <p:cNvSpPr/>
          <p:nvPr/>
        </p:nvSpPr>
        <p:spPr>
          <a:xfrm rot="16200000">
            <a:off x="5957240" y="4262681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E5336-E0EC-F6EB-AD46-85AC4E9CF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7724D2-CEAE-5929-CF68-9F5C38D32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DCBA0D-43C9-6FE5-17E0-B1DF54C3346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9951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classify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smooth stones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8995FC-8CCE-305C-51AE-8F3A2579C56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F2F789-F757-B27C-93F6-3281BC386812}"/>
              </a:ext>
            </a:extLst>
          </p:cNvPr>
          <p:cNvSpPr txBox="1">
            <a:spLocks/>
          </p:cNvSpPr>
          <p:nvPr/>
        </p:nvSpPr>
        <p:spPr>
          <a:xfrm>
            <a:off x="5085718" y="3715344"/>
            <a:ext cx="3648707" cy="10418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3D94E-FEC9-FE12-9C0D-552C43855E45}"/>
              </a:ext>
            </a:extLst>
          </p:cNvPr>
          <p:cNvSpPr txBox="1">
            <a:spLocks/>
          </p:cNvSpPr>
          <p:nvPr/>
        </p:nvSpPr>
        <p:spPr>
          <a:xfrm>
            <a:off x="5085718" y="3965282"/>
            <a:ext cx="3515357" cy="65663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</a:p>
        </p:txBody>
      </p:sp>
    </p:spTree>
    <p:extLst>
      <p:ext uri="{BB962C8B-B14F-4D97-AF65-F5344CB8AC3E}">
        <p14:creationId xmlns:p14="http://schemas.microsoft.com/office/powerpoint/2010/main" val="332936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9218804" y="5103315"/>
            <a:ext cx="20573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199432" y="42959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9019997" y="5093267"/>
            <a:ext cx="20546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294514" y="42727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9205913" y="25585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By the calm river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B83E9C-7562-E1F1-C934-1BF517FD530A}"/>
              </a:ext>
            </a:extLst>
          </p:cNvPr>
          <p:cNvSpPr txBox="1">
            <a:spLocks/>
          </p:cNvSpPr>
          <p:nvPr/>
        </p:nvSpPr>
        <p:spPr>
          <a:xfrm>
            <a:off x="697058" y="1223116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By the calm river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an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2EBBB4-8B15-5170-112C-AEFEEEA4441A}"/>
              </a:ext>
            </a:extLst>
          </p:cNvPr>
          <p:cNvSpPr txBox="1">
            <a:spLocks/>
          </p:cNvSpPr>
          <p:nvPr/>
        </p:nvSpPr>
        <p:spPr>
          <a:xfrm>
            <a:off x="697058" y="2046984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adverbial phrase is it?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785D20-1974-E3B4-A5DC-4CD3BC915B70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81DAB7-13F5-9381-EF94-3FD4D98AE86D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it is at the front of the sentence.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9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030704-2156-80C5-9CDA-3184A9B9AC3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104776" y="4935267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491951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2026731" y="399774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223838" y="418147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the calm river, the smooth stones glistened.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8892007" y="272621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3630915" y="3639939"/>
            <a:ext cx="1308500" cy="24105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3592869" y="273598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264024" y="3261643"/>
            <a:ext cx="2006525" cy="20195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251829" y="1919448"/>
            <a:ext cx="1534852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2556835" y="1918327"/>
            <a:ext cx="131984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2095714" y="3352963"/>
            <a:ext cx="2078805" cy="16778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182BE4ED-B943-4B2C-B06D-EE6941110FD3}"/>
              </a:ext>
            </a:extLst>
          </p:cNvPr>
          <p:cNvSpPr/>
          <p:nvPr/>
        </p:nvSpPr>
        <p:spPr>
          <a:xfrm rot="5400000">
            <a:off x="9325801" y="3773385"/>
            <a:ext cx="1139205" cy="167787"/>
          </a:xfrm>
          <a:prstGeom prst="rightArrow">
            <a:avLst>
              <a:gd name="adj1" fmla="val 50002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B8761DD-B7FA-439C-758D-0C419CC3D2F3}"/>
              </a:ext>
            </a:extLst>
          </p:cNvPr>
          <p:cNvSpPr/>
          <p:nvPr/>
        </p:nvSpPr>
        <p:spPr>
          <a:xfrm rot="5400000">
            <a:off x="1372481" y="3601979"/>
            <a:ext cx="1308500" cy="1761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2CC367E-7E3F-E3C5-35E4-3CF8D7A69AB6}"/>
              </a:ext>
            </a:extLst>
          </p:cNvPr>
          <p:cNvSpPr txBox="1">
            <a:spLocks/>
          </p:cNvSpPr>
          <p:nvPr/>
        </p:nvSpPr>
        <p:spPr>
          <a:xfrm>
            <a:off x="1480182" y="2644077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B8C5C96-1D86-1792-F408-211F6A1EE85D}"/>
              </a:ext>
            </a:extLst>
          </p:cNvPr>
          <p:cNvSpPr/>
          <p:nvPr/>
        </p:nvSpPr>
        <p:spPr>
          <a:xfrm rot="5400000">
            <a:off x="4514367" y="3279226"/>
            <a:ext cx="2084526" cy="15177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FB4F863-EE63-EFBC-DF46-4AC1E2D24624}"/>
              </a:ext>
            </a:extLst>
          </p:cNvPr>
          <p:cNvSpPr txBox="1">
            <a:spLocks/>
          </p:cNvSpPr>
          <p:nvPr/>
        </p:nvSpPr>
        <p:spPr>
          <a:xfrm>
            <a:off x="4802647" y="1900927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E7D3389-EC54-1330-92FC-4FE96EE0C02A}"/>
              </a:ext>
            </a:extLst>
          </p:cNvPr>
          <p:cNvSpPr txBox="1">
            <a:spLocks/>
          </p:cNvSpPr>
          <p:nvPr/>
        </p:nvSpPr>
        <p:spPr>
          <a:xfrm>
            <a:off x="5924773" y="2735989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2DEA40E-421C-00B2-F06D-A8E7D21655AD}"/>
              </a:ext>
            </a:extLst>
          </p:cNvPr>
          <p:cNvSpPr/>
          <p:nvPr/>
        </p:nvSpPr>
        <p:spPr>
          <a:xfrm rot="5400000">
            <a:off x="5848962" y="3748034"/>
            <a:ext cx="1075483" cy="15476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B2DC79CC-12A8-6D4F-9F26-9C0D810E73EF}"/>
              </a:ext>
            </a:extLst>
          </p:cNvPr>
          <p:cNvSpPr/>
          <p:nvPr/>
        </p:nvSpPr>
        <p:spPr>
          <a:xfrm rot="5400000">
            <a:off x="7046067" y="3302013"/>
            <a:ext cx="1932763" cy="151775"/>
          </a:xfrm>
          <a:prstGeom prst="rightArrow">
            <a:avLst>
              <a:gd name="adj1" fmla="val 50002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12BE03C-CF9A-0F1A-4030-58CF6E7FC3AE}"/>
              </a:ext>
            </a:extLst>
          </p:cNvPr>
          <p:cNvSpPr txBox="1">
            <a:spLocks/>
          </p:cNvSpPr>
          <p:nvPr/>
        </p:nvSpPr>
        <p:spPr>
          <a:xfrm>
            <a:off x="7142509" y="189201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85D8D6E-7730-7D6A-1F09-ED62FCFF3485}"/>
              </a:ext>
            </a:extLst>
          </p:cNvPr>
          <p:cNvSpPr txBox="1">
            <a:spLocks/>
          </p:cNvSpPr>
          <p:nvPr/>
        </p:nvSpPr>
        <p:spPr>
          <a:xfrm>
            <a:off x="1012653" y="4855472"/>
            <a:ext cx="3986753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127973C-3895-6BA2-AF9C-56A922A4FBCA}"/>
              </a:ext>
            </a:extLst>
          </p:cNvPr>
          <p:cNvSpPr txBox="1">
            <a:spLocks/>
          </p:cNvSpPr>
          <p:nvPr/>
        </p:nvSpPr>
        <p:spPr>
          <a:xfrm>
            <a:off x="5223245" y="4864417"/>
            <a:ext cx="3668762" cy="567380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6" grpId="0" animBg="1"/>
      <p:bldP spid="14" grpId="0" animBg="1"/>
      <p:bldP spid="18" grpId="0" animBg="1"/>
      <p:bldP spid="27" grpId="0" animBg="1"/>
      <p:bldP spid="28" grpId="0" animBg="1"/>
      <p:bldP spid="4" grpId="0" animBg="1"/>
      <p:bldP spid="9" grpId="0" animBg="1"/>
      <p:bldP spid="11" grpId="0" animBg="1"/>
      <p:bldP spid="20" grpId="0" animBg="1"/>
      <p:bldP spid="23" grpId="0" animBg="1"/>
      <p:bldP spid="25" grpId="0" animBg="1"/>
      <p:bldP spid="32" grpId="0" animBg="1"/>
      <p:bldP spid="34" grpId="0" animBg="1"/>
      <p:bldP spid="37" grpId="0" animBg="1"/>
      <p:bldP spid="3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4737760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6E79E-ECC2-C11B-FA68-9638F4389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13D2E8B-AA39-BE14-5498-84C2F89EC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A1B270-D42C-A5AE-107E-A5F10E1BD9A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DC77004-A26B-C37F-C6D8-216FC249338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60A152-31DD-A9F9-08A3-36F96051DCE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5A7382-C88F-0F60-03F2-737FCA6938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4EBC8C-BF5D-BE02-718E-4F1C4A94219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24B97E-50AD-FA2A-EBBD-F5D11B44826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250074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helps improve our writing.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8667190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50E631-4A7C-92F5-A569-2941A433783F}"/>
              </a:ext>
            </a:extLst>
          </p:cNvPr>
          <p:cNvSpPr txBox="1"/>
          <p:nvPr/>
        </p:nvSpPr>
        <p:spPr>
          <a:xfrm>
            <a:off x="2658109" y="4808963"/>
            <a:ext cx="8162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helps improve our writing called a “</a:t>
            </a:r>
            <a:r>
              <a:rPr lang="en-GB" sz="2400" u="sng" dirty="0"/>
              <a:t>modal</a:t>
            </a:r>
            <a:r>
              <a:rPr lang="en-GB" sz="2400" dirty="0"/>
              <a:t> verb”.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“</a:t>
            </a:r>
            <a:r>
              <a:rPr lang="en-GB" sz="3600" b="1" u="sng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2465" y="1529720"/>
            <a:ext cx="11498231" cy="19559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indicates likelihood, ability, permission or obligation.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322464" y="3749566"/>
            <a:ext cx="11498231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how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 likelihood, ability, permission or obligation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2" y="3235266"/>
            <a:ext cx="11338560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51108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216461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31222" y="444043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</p:spTree>
    <p:extLst>
      <p:ext uri="{BB962C8B-B14F-4D97-AF65-F5344CB8AC3E}">
        <p14:creationId xmlns:p14="http://schemas.microsoft.com/office/powerpoint/2010/main" val="230746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lue, electric blue, sky, majorelle blue&#10;&#10;Description automatically generated">
            <a:extLst>
              <a:ext uri="{FF2B5EF4-FFF2-40B4-BE49-F238E27FC236}">
                <a16:creationId xmlns:a16="http://schemas.microsoft.com/office/drawing/2014/main" id="{B455FB6F-B33E-9C70-FA9C-E1863869A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how the </a:t>
            </a:r>
            <a:r>
              <a:rPr lang="en-GB" sz="4000" u="sng" dirty="0">
                <a:solidFill>
                  <a:srgbClr val="FFFF00"/>
                </a:solidFill>
              </a:rPr>
              <a:t>modal verbs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 likelihood, ability, permission or obligation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2" y="3235266"/>
            <a:ext cx="11338560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must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51108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may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216461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31222" y="444043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shall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</p:spTree>
    <p:extLst>
      <p:ext uri="{BB962C8B-B14F-4D97-AF65-F5344CB8AC3E}">
        <p14:creationId xmlns:p14="http://schemas.microsoft.com/office/powerpoint/2010/main" val="407852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endParaRPr lang="en-GB" sz="4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in the sentences below?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2329146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Children should be seen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not heard.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striker could not miss the goal, even if he tried.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7996055" y="2327565"/>
            <a:ext cx="3873728" cy="41385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A4E5292-5351-643C-7426-DF24613A3EA7}"/>
              </a:ext>
            </a:extLst>
          </p:cNvPr>
          <p:cNvSpPr txBox="1">
            <a:spLocks/>
          </p:cNvSpPr>
          <p:nvPr/>
        </p:nvSpPr>
        <p:spPr>
          <a:xfrm>
            <a:off x="531223" y="2353125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Children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seen and not heard.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D5DE0D-C7FC-0071-E42C-8E25F2BF8EC0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striker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not miss the goal, even if he tried.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4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6BE68-BB5A-9F90-2426-CE09A92EF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3C495-5557-080B-B162-B9003D556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7A54CB-E756-5185-02A5-74D7342A4F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36FAFD-A657-87B5-4A4B-270E7F31D3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D501-969F-FA64-AD80-583F547A0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00FC21-EEEE-A492-0660-70891A99292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EC481E-DF15-C0D8-2FC8-0F5B40D818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96E7E7-244B-95DB-26B5-97AEF709EE3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36398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modal verbs</a:t>
            </a:r>
            <a:endParaRPr lang="en-GB" sz="4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in the sentences below?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2329147"/>
            <a:ext cx="11338560" cy="118558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can make nice bracelets.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11338560" cy="118558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might be a mathematician, when he’s older.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3" y="2327566"/>
            <a:ext cx="11338560" cy="118716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write amazing stories.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11338560" cy="118558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increase the likelihood by changing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</a:rPr>
              <a:t>in the sentence below?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7996055" y="2327565"/>
            <a:ext cx="3873728" cy="41385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696291-06A6-C3C4-175E-D9066DD80630}"/>
              </a:ext>
            </a:extLst>
          </p:cNvPr>
          <p:cNvSpPr txBox="1">
            <a:spLocks/>
          </p:cNvSpPr>
          <p:nvPr/>
        </p:nvSpPr>
        <p:spPr>
          <a:xfrm>
            <a:off x="657106" y="2327565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5D1142-EC18-F847-725E-9BDEC9648DC2}"/>
              </a:ext>
            </a:extLst>
          </p:cNvPr>
          <p:cNvSpPr txBox="1">
            <a:spLocks/>
          </p:cNvSpPr>
          <p:nvPr/>
        </p:nvSpPr>
        <p:spPr>
          <a:xfrm>
            <a:off x="657105" y="5050606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4AF2DC6-82D0-C596-EDD5-9F4347B33D91}"/>
              </a:ext>
            </a:extLst>
          </p:cNvPr>
          <p:cNvCxnSpPr/>
          <p:nvPr/>
        </p:nvCxnSpPr>
        <p:spPr>
          <a:xfrm>
            <a:off x="4165471" y="3819035"/>
            <a:ext cx="0" cy="115560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380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could detect strange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energy pulses.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“Could” is  a modal verb.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1120A3-05FD-1BAA-53E1-55D22C94F748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could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detect strange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energy pulses.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should recalibrate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her circuits 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“Should”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37DCC0-D60C-6B83-69F4-9B5F3882615B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should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recalibrate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her circuits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must escape before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his enemies track him down.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A5EABA-D422-EEA1-E55A-4F5EA0F6AEE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</a:t>
            </a:r>
            <a:r>
              <a:rPr lang="en-GB" sz="4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must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escape before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his enemies track him down.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“Must”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might have found a clue to the gem’s true power.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“Might”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20504C-3554-2153-6522-F200121F791E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might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have found a clue to the gem’s true power.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52751-E24C-94A0-3D08-41DAC3075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335D65-BF02-6667-5E1A-4B306AF71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C91234-3B55-7450-1B8D-4E4817C1D61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3349EC3-F187-67C3-D2E7-9791E7B70EA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923A15-F135-E5F1-B5B2-F487AA97268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1197D6-EE85-CEBB-CB02-E3D04A31CA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93A4BA-F9D8-1781-CAF0-EA311FA38B0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CCE8FF-1D3A-EAC6-E769-1A935E24120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1973468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can process millions of calculations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in less than a second.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“Can”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BD08F-8133-B9FD-84A0-ADF9F9A6D490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can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process millions of calculations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in less than a second.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will sabotage their escape plan without hesitation.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“Will”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AF6E21-D838-B8CA-EABD-78523D246513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</a:t>
            </a:r>
            <a:r>
              <a:rPr lang="en-GB" sz="5400" b="1" u="sng" dirty="0">
                <a:solidFill>
                  <a:schemeClr val="bg1"/>
                </a:solidFill>
                <a:latin typeface="Andika" panose="02000000000000000000" pitchFamily="2" charset="0"/>
              </a:rPr>
              <a:t>will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sabotage their escape plan without hesitation.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shall lead the way through the asteroid field.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“Shall” 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66A604-C887-0931-DB63-E726CB591A95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shall lead the way through the asteroid field.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 modal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tapped his wrist console—the transmission could reveal their next destination.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“Could”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is a modal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FEB43A-15E9-B227-E4D8-49D724D9B85B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tapped his wrist console—the transmission </a:t>
            </a:r>
            <a:r>
              <a:rPr lang="en-GB" sz="36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could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reveal their next destination.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______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______ 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______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5DCF0-C4BF-E537-346E-3B5B84C69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6DB6AA3-2EF4-FFEB-0829-52ECCF00B3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6B7A8B8-2582-08D1-8FB0-66D0DC83534C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EA6C7B-EF16-AA1C-278F-11D06F839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74379B8-1AE1-0813-EFC2-67BADB476D5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30B845E-AC85-E801-11F0-099F5F184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6ACC5B1-2C02-F31A-0A83-02BA1202D0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A6BFEE3-0EC3-FE97-7AD0-54A9DA8D5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______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______ 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______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8DB671D-2B5B-69D8-7813-53071EA2CED7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3357014-A0BB-207F-457D-8FB76EF2A89C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21901A-C126-D81E-681C-6B3856ED2710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CEA03C2-618F-9510-FCAA-157503C33452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7F647D8-7464-A884-9B5E-13143B431A2C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FAA7928-9EBC-3578-E3C7-9E40953D16BE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8D76C71-9227-0FE2-35F5-2B3E5BE07E79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E41EFDA-F627-72E7-F3DC-7D0EAA93F50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DABC8F6-B813-0156-9101-F0DB39C7D710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E1AF5FB-10FE-92BC-C072-08D1AAA85D60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CA3C5D9-B3FC-8A39-E8B6-78C245CAEE99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C585841-13F1-DBB6-2BC9-87490BC20E23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C5241FF-9AAE-C136-C59F-1DC8F697BDD1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C45C2F3-0D66-D7F6-9B13-CE674D74A09F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E9D933A-5CA2-6DBC-6029-188343B042B4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74FB0F-3224-7108-F579-D7B936CDC296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10ECDF-DD07-F850-29C9-B0E1685D34B4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29B86B3-A497-1D7D-F2D8-E30FED446561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D737B30-12B1-AF6A-1DD8-538898666524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2BE4B9B-8D1C-0A0B-A295-E750461F516A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6DCE0A8-B5A0-2046-B205-831C4B985101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D9D26D2-0F54-3E71-B743-14C41BCDEE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4C622-A91B-5D95-F9A0-B7BEFB2D503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F18D2E6-C44A-983F-8682-162824D2B60D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DDE123-0E9D-83E3-901A-FD3C2BFBA2AA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77765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2A578-37B8-B579-1BFB-1228F2D01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CC413F-51E5-96BA-26AB-8253A1604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68510F-4917-BE05-4BB4-5563C5856E8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08A849-4274-E1FE-513B-8F9712F870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C9AE37-CF4B-7D2A-5CA9-8AF73D6FD11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94BD7E-09D0-DC5C-1B5A-F97907F1AD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86746B-ED12-60DC-BCFF-046213E4ED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F79AAA-6212-67DF-063E-05EB1187B37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321123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0D52F-C954-1E7F-F4F6-AC84EBBF4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48C0F96-F859-9D10-983F-063450793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42F5A0-E550-A03F-1E80-78F3CA4AB132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D38A05-7570-6896-00EF-F0BC22963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989CC30-173B-EE5C-C4C6-3DFAC9A3E4C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8D25B8-C6B3-513B-A5A2-12D5C21F0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EA5C0F-1AD5-F96F-6ABA-345B26A325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6C629D4-16C5-D4BD-AD89-C8107FDF5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______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______ 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______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843698A-0F08-42C6-EF75-5766C4DEF53D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9A67301-AB19-3E7B-4CAE-CF7333B329A7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4F613C-687E-C1D2-4B5C-5AB87431CDC4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A4B95B7-AE72-C31A-FED5-276F6DA3D0B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07969D4-BE3D-EA8C-A9EC-5818F3D47DBD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2B42E74-C229-0AE0-A3F9-2AD6478B0E8B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475E3B6-2865-705E-1AAE-F383F3DB652C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EF5CC7-C174-38E7-902A-BBE179B91E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6C0E13-49DF-3444-1E31-797DA248394B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D05FD65-5BBC-9BE4-D561-7CBA15B95FBB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0B7C8D-F814-82D6-03F6-FA6753B7CF64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8027B46-4214-56FD-3F88-7EFBE5D8E04C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82D903-5FA0-2D64-ACC0-E5F0A0BCABC6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692818-E6EE-FEA3-2AAC-3D1D4AF5FFB3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9C188ED-C2E5-E306-2EA9-4E53BFDB0DD8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8ADEDB-E52D-DAC9-7F44-F019A5328922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147C5B7-7D61-F826-C368-E57194545A41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FEA0AC5-99EA-F410-CF51-6ACBAC811FBF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D2CB6AD-7087-8D8E-4565-17307C420575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F6CD608-18BD-1FDC-2ECA-8767868269B8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DC870A-6845-A31C-7585-CF9EBB34E195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4599D62-6DD3-31C3-7E48-068821B68FE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2896E7A-2BA5-6564-155D-70CB8ACBB95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EEEB7AB3-135E-8BB1-35F5-FE8A7A0225A0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561F7A-BAE5-5D5A-DCE1-1E09B8B44000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0394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A2468-26DC-D1D2-28CB-31DDBBC1F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15995A6-7D46-C4BE-E4A7-45A983EFAB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332620-4843-7E07-2270-E8D636520E5E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6D48BC-9CF9-FC8E-56B9-1224436DA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46FCE0E-D4D8-8E83-D8E3-1F6983E7177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48CF24-536D-1088-A91A-7774C782D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F3CC842-7860-CA8D-EE2F-0F5BC4802B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18AAF35-37DF-3E1B-63FC-F26BF0515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______ 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______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0F81CF0-725A-D504-DD1A-0F4A50390D77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48D8AC9-10F5-AF8A-2C6D-350FAFDAC6F9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AA9F7F-A7FA-A71A-C546-B5B5B0E68DE7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EE98CF2-210B-C5FE-41B2-9112EC5DCD36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2ACB662-2416-B9ED-0E8E-0B9565571B2B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676343B-7BCD-0B05-5DD2-141D50E6CEE9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2EFAC56-3D46-B3BA-D7C6-9FE424149782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CC88687-1B2D-58A3-A78D-86F0889A24D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79058E-642E-EFD0-1373-0E14BE98ABB3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6E25572-62FF-F6B0-C7A0-2E1ACC6E9E6B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C17138-9BF0-A684-1447-F3F2D3F659D1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DD19454-9639-816E-3534-22BD7AC02EC4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421C88E-1022-CC28-BD52-FD2227FF97E8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A79E6FB-BE07-FA73-ACE2-AF15E624DBF2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B3A6084-53EC-CDE2-37AB-215710E928E1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4AE0C5E-895E-22C7-4D3B-0EC1212E1297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23D855E-3B7F-3E48-3A9E-53FE3D2C3A4E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DC73F03-96FB-0929-2B4F-07E88A00B730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555D87B-A679-64FD-ECBC-87FDB7A9B351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32B836-E32E-3548-017B-638AEEB79F06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31AD4D-0528-7305-8ED9-FAF837B34928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B059270-FBF7-8996-7513-073CAE3AF01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99A7487-9845-5AD9-35C5-26957B710E0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9723271-6D23-5055-F689-501C60F703A6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F1A5C20-ED20-0FA2-DACE-C7362CD6DAC8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3082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F28C7-4A0A-D37A-BCD3-CED8477BB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2BBA46C-C005-C930-ADF7-0CCF338AE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3E96E4-370D-ACB5-B91F-DE285D28F47D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1BDA9D9-9665-D251-8E1A-FA78C3A06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F9ECF2-F35E-0524-87D8-D9B629D3813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5B60D95-9099-2240-2C18-B6F89CD8C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5B1A045-6652-C89C-AC74-AB524A8676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96575B4-EBB0-5217-778C-2572C9335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could/should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______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9DD5701-F170-F010-15E6-32807A0BB5E0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767CFCB-D04C-9E4C-B1F1-0BB64AC3482C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50BD86-FF93-CF43-228A-147539BDD7BC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C92561D-3BF8-B733-FC15-953B56BDDA4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EBCAC8-1CAA-FFF5-42D4-52FF2061A3E7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E69974-7E32-07D5-4431-D14920865693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4BD4550-6544-27C9-696A-4EC132F40AB9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B7F2612-27CA-DCCA-9F12-EE4659801BE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3B79DFD-4627-A353-3E22-0EE6F264FD80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7EBFA7-64A6-ED06-3F26-5243659F0312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8ECA88A-E18A-D4CD-1E0E-7FC2A90F4BDD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5271167-3671-0C94-0861-7C90178AE3F6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506B80-4099-2A48-EC8D-6C87B800BE3C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0018D12-44B8-2131-D3A0-0EF3017797CE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07E74C6-0C1C-3370-367C-5A12EEAAB394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347CB51-3023-CFF5-8D1F-411AE734033C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C379469-B8C7-8B43-955F-3D38E26E04C3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E40AA9D-AD00-1CC7-055B-0A56E79F25D7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59F73DA-890E-6A19-3888-DD8888458019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5808CC7-9EE5-DB78-F388-A00DFD1720A0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91C07F8-8AF2-8E75-F177-AEF5849CCE12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B0A41B7-EC94-EBEB-2BBD-85127AB5631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01E3A00-5647-1193-8863-63F2AAB4BCE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FA1E0B7-3499-0442-CC5B-C2DC816089E3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0A5E995-269E-F2E5-B0EC-02B1EED8577D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04691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952A9-2A8B-F139-561D-DF56946BF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CAE6532-C8C5-2C30-3820-2054DEBAB9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E0FD498-20DC-88C8-C2D4-C0FCB4A3A47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219BF5-4AB1-DC90-8DEF-759F89D6B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AE95E63-49AA-DD3E-D6CF-10AED9C04FF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AEBECD4-2F30-422F-2120-07893D0D3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B72220E-A34F-9857-AE18-C4EF967AC0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B3E1DE6-99A2-DF67-281F-A3C2B6B23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could/should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______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597250D-7CF5-A83D-AC37-D78AB1E87790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2731112-9EE0-4396-B327-5718AD42B56F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50E21-DB91-3D3A-EAD3-B1514A414A3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39D978E-50C5-622A-DF8C-FE99177C93A3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EFB1DF4-08C9-8D80-BE10-63F02F08195B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FEC6DC1-F339-2563-A0CA-CD24C70438B0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EBAE0A4-29A0-CE86-286E-0E0BA1216E4A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DB085E-72E4-AAAF-DAEF-8C7A29504C7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AE0B6EB-F19B-4ABC-5DCE-4EF5EC12DC1B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08000B2-94D8-396C-7572-2C7B382667A6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0731C0-F3FE-E780-6CB9-091F20AECE0E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947B588-F236-58A4-D7CA-17EEDC32F62C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B92FB32-8FFB-0CEC-6741-1A8F16E480E7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E80FA84-98C4-F0FE-D235-71937736E13A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680666C-13A2-D6FE-5DF8-4CA4D5F60AED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559F08F-ECB7-DAB8-47DF-003D188C007C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E1A133-22FD-C82E-A60A-942F336ED540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15D6419-8344-A668-005C-2E671387979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423C0F7-C1A7-E13D-D6CA-069C3E2BC1A3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78DE-D2A8-07DD-7906-E7A4F86FB712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820A73-007B-F25C-9F05-187AAF5169AD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96BEEC3-4696-356E-14AD-B6A18EC4030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FEF9F8D-BECB-E0F4-CF1C-171E61619C4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8DBE67A-B056-FCE6-FEC1-F0DE1703EC51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23D9459-8B03-08C6-A4AC-1F363E1670FD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60873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1B259-835C-D464-3DCB-F04C1C33F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3CB4716-BFAE-EB8D-CE38-6BF30D67C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1F16580-4468-7EC5-DC20-740D0B505026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91F6089-C9B5-9CD5-43A5-018AEAE56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3AD07C8-ACE2-5555-F850-E7DB88C53C6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964D11-4528-207F-AACF-7CFB8BE4D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5171FD7-A8F1-3836-B043-917FE05CC3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0E6594-1922-1914-B411-00BF04135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could/should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______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A2834E1-D6BD-E9B9-93C8-A15D4A420072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AFB009A-03E7-7DE3-59D9-D7F95EBFCBE8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435327-6995-0DF8-3546-92E590F157A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5525605-F3B1-1E03-1BE3-04DDEB96200C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0522617-C6B2-8D34-3116-0E58D1BF4E4D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FB8BA58-0246-7D86-BF43-2758F1A96F5B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468E2B-373F-BBBD-FF76-1E4DB15B4015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20B292-D525-6C2B-F758-E192406B51B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C4F92C-40FD-4539-27AA-34152061880F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D1B710-7A2C-349C-5E7C-A3847F701D41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CA3DFC-DA63-F7AF-1045-FC9E4B5EA0E7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2F662C-D473-B65C-435B-ED5B3A07A7E0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696F5A-54A1-180C-55BA-E46BD221C005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E506027-CDF6-2F39-D78C-C5F84475AB4E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60FC42-4DA1-877D-9379-09A7C48FE59E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6DDFDF6-25A3-BA39-99E7-3177B3492B10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90C64D-DDAA-9302-87F4-733CF21EC303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BB9FDDB-F4BE-5E94-3551-E46B0436561A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E1AC5F-4C6E-A4CD-091A-59C4F9900168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5C6D28F-6632-B78B-FC51-139A59A92AFC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F18919F-7B1D-9FF0-3FAB-DC37742D137B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3D30259-95C9-8FC8-EA78-52CEAC2EFA2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ACCCC37-8F2C-0287-EFE7-EF093909091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62B1932-594C-8263-160E-A086A4DD1ED2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16BBDBA-8A5C-2696-F951-532D5C008EB7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17681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484BC-8434-55F9-77B7-083C9FFDC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7BD488-A93F-4502-A28A-3FC1BCAB0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009E44B-A9AA-67AA-1202-F36C8F9640F6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988F02-D4B8-0952-6890-A41F73E25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8EC4F79-FC9E-54C8-50E8-8E4F6C460BA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C0A2F68-63F4-80E8-0BDF-2F9A4D4B1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FC57AE3-FDD2-DB73-5A01-A54D9E7A8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0FEE4F-398A-E1F8-DB00-71995F1BFF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could/should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could/should/can/will/may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______ process millions 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of calculations.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4CF4292-6D72-BF97-20B7-AA1C9A2D920E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B2C57CD-BE11-7DB8-978F-5989CAA4D35F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6FD534-36FC-93E4-C93A-26856B0A641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271EDA6-E262-9C87-AFB2-0DF8AD882CBD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F359C04-023F-C1C6-2FD9-0000FD552C8A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A700D9D-5F27-47C9-7B10-6F3F48BD6E4D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46B75D8-2D31-5190-6E9D-330323561C47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0479CD2-AD0E-097B-F97F-0499966C0C1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AF9FC5-18E5-E593-DA0D-73A255063196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1D6223-3F23-15E5-5DF4-D264C28EBA4C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CF0E14-4591-3F7E-84B8-53BC156761AB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B42939D-AE8B-9873-B9BC-14FEF8B733D4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781A006-DDAE-F552-5D88-DE74D275ED40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54A796-A30F-40AA-7F05-F0EFAA9CE819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8957AF5-8818-B5D1-40A7-D3D22A59FEC2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5E1A87-F87C-DEDA-0485-C8586A323EBC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82F34C-F227-664C-BDC8-C9BFA7B665F8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6022A8F-5759-335E-4D64-457C20D78FBD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2078B1F-3B4F-5A53-647C-B4E671CC3D00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E30FD13-350E-F755-F8C2-4B756161F252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2C2B15-7135-568F-B45E-A79CA415D2B0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1257462-08EC-5731-16A3-809A24105DD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E9BE6-5463-2E6D-6239-1F12342804E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72A4287-E98D-95C0-1FC8-57A92F2DBB1B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7A02AE-5023-86FD-4976-9ADF3E8A44BD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92485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A9FE6-5AEE-8F18-C425-BA7DCCB0E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E686E6-4F96-5A63-8CAC-C57E3E0A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C7CFD8-7D73-7B7C-3700-FB1E99746BDF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75B10D0-D9A7-792D-57BF-1531384C6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“Scrambler ______ sabotage the mission.” could become any of  </a:t>
            </a:r>
            <a:br>
              <a:rPr lang="en-GB" altLang="en-US" sz="20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“Scrambler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could/might/will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sabotage the mission. 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67B0DA6-3B1B-059A-9035-7B5143004C8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using a modal verb?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4FCA93-DA0D-DCF6-B8C4-1F42B7432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E70FAD5-6707-DD43-AD65-2F2023FE3E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637C6B2-9C35-3FDB-6765-70AB48795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081" y="2852090"/>
            <a:ext cx="9058751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detect strange energy pulses from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recalibrate her circuits before the launch.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</a:rPr>
              <a:t>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press that button again!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explore the planet if the atmosphere is safe.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You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ask Aimee for help with the calculations.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crew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be ready by sunrise.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could/should/can/will/may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have found the missing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</a:rPr>
              <a:t>could/should/can/will/may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process millions of calculations.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7A65A0E3-78CE-B4B4-2D93-73DA04507635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9C9A994-033A-E8BC-8AE3-42719E32829C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41CDD-496C-2058-2610-3D2F8964EEDC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BFB5A7-54BA-4BD1-CC4A-4EA78AA47838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E599A29-92B0-ED9C-E5B2-0F7FF70FC79A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21E7F98-EE02-BB4E-FCF7-593F35BD0006}"/>
              </a:ext>
            </a:extLst>
          </p:cNvPr>
          <p:cNvSpPr/>
          <p:nvPr/>
        </p:nvSpPr>
        <p:spPr>
          <a:xfrm>
            <a:off x="1389871" y="481023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7E31CF6-6784-5080-D7A7-0A2DE82CB70B}"/>
              </a:ext>
            </a:extLst>
          </p:cNvPr>
          <p:cNvSpPr/>
          <p:nvPr/>
        </p:nvSpPr>
        <p:spPr>
          <a:xfrm>
            <a:off x="161541" y="357520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82E00A3-D4A6-8CF6-FCDD-C07DAC2AEB1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30258" y="357520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6A8C679-4462-E86C-3F82-27B43AD8259E}"/>
              </a:ext>
            </a:extLst>
          </p:cNvPr>
          <p:cNvCxnSpPr/>
          <p:nvPr/>
        </p:nvCxnSpPr>
        <p:spPr>
          <a:xfrm>
            <a:off x="1437111" y="588451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065308-EF42-0BF2-9BC0-298DF4F24460}"/>
              </a:ext>
            </a:extLst>
          </p:cNvPr>
          <p:cNvCxnSpPr>
            <a:cxnSpLocks/>
          </p:cNvCxnSpPr>
          <p:nvPr/>
        </p:nvCxnSpPr>
        <p:spPr>
          <a:xfrm>
            <a:off x="2031473" y="5676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72BB9EF-1AE7-393E-50BC-302FC9A0640F}"/>
              </a:ext>
            </a:extLst>
          </p:cNvPr>
          <p:cNvCxnSpPr>
            <a:cxnSpLocks/>
          </p:cNvCxnSpPr>
          <p:nvPr/>
        </p:nvCxnSpPr>
        <p:spPr>
          <a:xfrm>
            <a:off x="708420" y="379245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98300C0-AF0E-CDA6-4819-85F7C7DC6B8C}"/>
              </a:ext>
            </a:extLst>
          </p:cNvPr>
          <p:cNvCxnSpPr>
            <a:cxnSpLocks/>
          </p:cNvCxnSpPr>
          <p:nvPr/>
        </p:nvCxnSpPr>
        <p:spPr>
          <a:xfrm>
            <a:off x="293215" y="428619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B49CA8-1414-4E30-5E27-D418F8E65CFE}"/>
              </a:ext>
            </a:extLst>
          </p:cNvPr>
          <p:cNvCxnSpPr>
            <a:cxnSpLocks/>
          </p:cNvCxnSpPr>
          <p:nvPr/>
        </p:nvCxnSpPr>
        <p:spPr>
          <a:xfrm>
            <a:off x="2329889" y="531490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F3EE1AA-A68D-9B1A-026B-DBA81AA5D84F}"/>
              </a:ext>
            </a:extLst>
          </p:cNvPr>
          <p:cNvCxnSpPr>
            <a:cxnSpLocks/>
          </p:cNvCxnSpPr>
          <p:nvPr/>
        </p:nvCxnSpPr>
        <p:spPr>
          <a:xfrm>
            <a:off x="2462233" y="484754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91CCFED-776D-7745-4870-79A244E6337D}"/>
              </a:ext>
            </a:extLst>
          </p:cNvPr>
          <p:cNvCxnSpPr>
            <a:cxnSpLocks/>
          </p:cNvCxnSpPr>
          <p:nvPr/>
        </p:nvCxnSpPr>
        <p:spPr>
          <a:xfrm>
            <a:off x="163142" y="486917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1615D6A-AF37-7B2C-99A7-1CD38C88446D}"/>
              </a:ext>
            </a:extLst>
          </p:cNvPr>
          <p:cNvCxnSpPr>
            <a:cxnSpLocks/>
          </p:cNvCxnSpPr>
          <p:nvPr/>
        </p:nvCxnSpPr>
        <p:spPr>
          <a:xfrm flipV="1">
            <a:off x="2382967" y="430024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B2FF8CB-FECC-513C-C0FD-DC36D27ECB27}"/>
              </a:ext>
            </a:extLst>
          </p:cNvPr>
          <p:cNvCxnSpPr>
            <a:cxnSpLocks/>
          </p:cNvCxnSpPr>
          <p:nvPr/>
        </p:nvCxnSpPr>
        <p:spPr>
          <a:xfrm flipV="1">
            <a:off x="322982" y="533129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1E6171-895D-38C2-D2A2-DBEDF459C961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55E80E9-7F32-5C1A-DC74-AA717BF0696D}"/>
              </a:ext>
            </a:extLst>
          </p:cNvPr>
          <p:cNvCxnSpPr>
            <a:cxnSpLocks/>
          </p:cNvCxnSpPr>
          <p:nvPr/>
        </p:nvCxnSpPr>
        <p:spPr>
          <a:xfrm flipV="1">
            <a:off x="683612" y="56762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1A5F2D6-054C-8CA0-361A-25E47AB20609}"/>
              </a:ext>
            </a:extLst>
          </p:cNvPr>
          <p:cNvCxnSpPr>
            <a:cxnSpLocks/>
          </p:cNvCxnSpPr>
          <p:nvPr/>
        </p:nvCxnSpPr>
        <p:spPr>
          <a:xfrm flipV="1">
            <a:off x="2087122" y="383395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584059-C6D1-9CC8-6C87-0ED762EDECEA}"/>
              </a:ext>
            </a:extLst>
          </p:cNvPr>
          <p:cNvGrpSpPr>
            <a:grpSpLocks/>
          </p:cNvGrpSpPr>
          <p:nvPr/>
        </p:nvGrpSpPr>
        <p:grpSpPr bwMode="auto">
          <a:xfrm>
            <a:off x="1436339" y="376506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B06A948-8B90-A3A2-A839-DAD0AA323E8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56C9DA3-7773-6898-5639-A8FBA4B7218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0E89AF3-BE23-3587-0CE3-D46870338B0A}"/>
              </a:ext>
            </a:extLst>
          </p:cNvPr>
          <p:cNvSpPr txBox="1"/>
          <p:nvPr/>
        </p:nvSpPr>
        <p:spPr>
          <a:xfrm>
            <a:off x="164168" y="623801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99E5A3-EB07-029D-1E17-826499016DAD}"/>
              </a:ext>
            </a:extLst>
          </p:cNvPr>
          <p:cNvSpPr txBox="1"/>
          <p:nvPr/>
        </p:nvSpPr>
        <p:spPr>
          <a:xfrm>
            <a:off x="226578" y="281770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19894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4834578"/>
              </p:ext>
            </p:extLst>
          </p:nvPr>
        </p:nvGraphicFramePr>
        <p:xfrm>
          <a:off x="104775" y="79023"/>
          <a:ext cx="11982451" cy="643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6632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r>
                        <a:rPr lang="en-GB" sz="16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8030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modal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modal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wouldn't like to see her dressed like that.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Gmodal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GModalVerbs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GModalVerbs2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Modal or auxiliary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“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 a modal or auxiliary verb?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is studying for his test.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GModAux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FEF3A-5C88-5A69-9DD7-58486EBCF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687C033-6BBF-645B-0453-04CB3D723E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EF6AEA-797E-EF75-6CFC-8E2552E9819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FB33BA-1D9B-7AC0-AFAB-5B2DE8FD3C4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8F9FBB-2982-D216-D02C-CDDAF6FDC8B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F5E2615-8E41-1636-3708-938D4A3FF2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5AD4F7-BD84-D87B-666A-A17268583FF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6F322F-98B9-FF34-1B79-00561D922C0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cat’s is playing in the garden.</a:t>
            </a:r>
          </a:p>
        </p:txBody>
      </p:sp>
    </p:spTree>
    <p:extLst>
      <p:ext uri="{BB962C8B-B14F-4D97-AF65-F5344CB8AC3E}">
        <p14:creationId xmlns:p14="http://schemas.microsoft.com/office/powerpoint/2010/main" val="229122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93528-AD1A-7F21-76BA-79B29C848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2EB4A0-4C95-27BD-6E18-515B05306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142584-7F9B-E0CB-F7AA-CB1D799279C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ADAC6D-87E3-0A63-F7E0-522AAEC116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909B5E-0D02-2A5D-5CFC-4C73116D96D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50CE1A-92F5-DE0E-C1DF-B932EE2A01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B1AACF-39DB-4016-0282-E6570D64D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80163A0-C4CD-E7FF-97A9-1CF7F7A23E3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231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21348-D213-FCFC-C4E5-6FE1135AA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C5F825-9DE1-D86C-BAAE-CC21D0BF9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4F4AC-34CA-88E7-68F2-D635D98EE13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studied the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D977B7-F33F-06D7-E446-695D32B0699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stars, Emile studied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strange patterns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494F18-D68D-73A6-EE70-4D7CD167203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stars,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studied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strange patterns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C8ED8-EFC8-AAFC-200E-6866B22F5E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stars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studied the strange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patterns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D3F2497-C2ED-DE47-C6EF-A8022EAB997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is this strange blue planet wondered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83F7FE-411E-A7CF-2D27-F90D07CFA46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</a:p>
          <a:p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cat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playing in the garden.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9006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5917</Words>
  <Application>Microsoft Office PowerPoint</Application>
  <PresentationFormat>Widescreen</PresentationFormat>
  <Paragraphs>882</Paragraphs>
  <Slides>67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Modal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2025-12-22T09:28:23Z</dcterms:modified>
</cp:coreProperties>
</file>