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sldIdLst>
    <p:sldId id="2593" r:id="rId2"/>
    <p:sldId id="471" r:id="rId3"/>
    <p:sldId id="528" r:id="rId4"/>
    <p:sldId id="529" r:id="rId5"/>
    <p:sldId id="530" r:id="rId6"/>
    <p:sldId id="531" r:id="rId7"/>
    <p:sldId id="532" r:id="rId8"/>
    <p:sldId id="533" r:id="rId9"/>
    <p:sldId id="534" r:id="rId10"/>
    <p:sldId id="535" r:id="rId11"/>
    <p:sldId id="536" r:id="rId12"/>
    <p:sldId id="537" r:id="rId13"/>
    <p:sldId id="538" r:id="rId14"/>
    <p:sldId id="539" r:id="rId15"/>
    <p:sldId id="540" r:id="rId16"/>
    <p:sldId id="541" r:id="rId17"/>
    <p:sldId id="542" r:id="rId18"/>
    <p:sldId id="453" r:id="rId19"/>
    <p:sldId id="434" r:id="rId20"/>
    <p:sldId id="435" r:id="rId21"/>
    <p:sldId id="436" r:id="rId22"/>
    <p:sldId id="456" r:id="rId23"/>
    <p:sldId id="487" r:id="rId24"/>
    <p:sldId id="488" r:id="rId25"/>
    <p:sldId id="527" r:id="rId26"/>
    <p:sldId id="457" r:id="rId27"/>
    <p:sldId id="467" r:id="rId28"/>
  </p:sldIdLst>
  <p:sldSz cx="12192000" cy="6858000"/>
  <p:notesSz cx="6858000" cy="9144000"/>
  <p:embeddedFontLst>
    <p:embeddedFont>
      <p:font typeface="Andika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FF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99FB11-0723-498C-9338-C4CCFDFD6BBE}" v="2" dt="2025-12-09T15:49:24.0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8/10/relationships/authors" Target="authors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B7B43-0E6A-DF0A-99EF-FAC6B2767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AD98F1-CC88-6BF6-FA5F-54DBBDB61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5DA949-2044-2373-5A20-ECB9588257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A163DF-7636-062A-31F5-581407D38AA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D109B6-8382-03A1-FF11-24A1F4B78E4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F085D0-9816-B6C2-F904-E4072BD2C2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C4DD2EA-5C2C-8B46-E7D6-00A30F8B3B9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C74FD06-E6BF-2637-14FD-A94AC77DC12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4846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9C4350-78BB-4AD1-3548-45E3E4C0C9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579A9C-0BBC-C66A-0C48-CB32F1D39C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5D0918-CB5C-B795-8952-367BB7CB15E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3F2D9A-2D8A-58D0-FC4B-2D7425BF7C0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BE8C78-F7C0-9B30-52C3-8644A24812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F1E7F2-EBD0-CBDD-4D28-59488466D0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DAF145-4944-DDD3-A61E-2A8E9A69F3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4C193-1BB4-6694-573A-8A23C8DAFC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3877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FBA3E1-2BC6-8334-5159-BDD90A7C0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3A775B-7DB5-450D-39DD-BB4FFC378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F75FF6-36C7-3205-9B57-BFB693B7D34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E98B68-6FD3-28A1-2E6C-A8197F9316A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F83F07-AA82-6C97-32C7-0369BE84C47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491073-ACF2-B1C7-A691-C35087994F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E1B09A-6B2F-DD93-DCA6-6A4AB76315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E36D12-9DA7-6714-B167-4FB92EA7330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9980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637D9-6CA0-869A-9C0F-0800E91D0D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B30EC0F-DAF0-6AEF-4294-BFA6865952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9033BF-8C46-42AA-6DC8-F0CA50E4C51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E572854-375F-4E5E-B08A-96A0D4CD5C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065115-E9F5-4E13-38E5-AFD62694E2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52598A-7EB6-BFBE-BBAB-0391D96C7C5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492DD2-C65F-B4F3-62D3-3904E2B5BC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5EB49E-80FD-49B4-3649-02EF0E94F19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693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A7A1D8-CFE8-818F-1984-2E88757E34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F706E1-6D66-648D-ACCC-BAF84D70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0C7C71-6FC2-F2EF-AF22-13B1D80E2FB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B8B30E-EE76-B0AF-DB58-5E4A4529CD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06053D6-C15E-381F-4132-F157DB1B7B3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2897AD-0F73-CFD9-37E7-A9804F90636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9A4FC2A-675F-9DC7-25B4-A9E4EB722D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D148B18-5744-A5F4-B31E-E7BC920C5C3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5893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8C205-3D16-B362-4065-60A21CB58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4A5659-E286-83DF-F321-30E825608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A600B1-6BFF-95DB-5A15-C583CAC7FD9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26E53A-3974-26BE-45DC-8089795403E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4A2146-0876-2ED7-1DDD-ADA8165A516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7664F9-5C5E-0BAA-D911-FB25D0ECEA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0F79374-62E2-2A85-379A-DB5EB17CF71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B56471-CA77-9ED7-E730-2853ACF166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69786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F74311-54C5-C4BA-DC15-4A08EFCA0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5CB610-8387-1B28-9D96-9AB29983A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1F6F4A-C05F-5E4B-3512-1D0CDC2BBFD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73CF55-F9B5-C30D-299C-0F612D608D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245F1-AC19-9323-5AB9-34CD1AE51E2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F88A16-A491-2FB9-EF26-36FA24B93F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DF9161-805E-28E0-BD00-EB7D521A404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B22657-02CF-9464-D9E7-466C15D06AD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1334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921DC3-FB05-09C3-38C1-5FB0FF372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B85E-4ED5-C2B4-B4CE-3AF4FC6858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A16430-AC11-A247-C82B-338189ECE08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2677DC-560E-686D-8ABF-8EEE49986C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32B0DF-769B-FFD3-6318-F034E6EEFE6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797C5C-E673-9B0A-BAC4-961A6F07B0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D71A63-324F-A48D-3D8B-5EB019462EE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“I’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 ready for the mission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said Emile confidently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2E35BB-7453-BE40-892F-46F2CCC114D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6513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35200" y="4795837"/>
            <a:ext cx="80161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556967" y="414230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01186" y="423925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3632256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81943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234785" y="421334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168165" y="41521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903079" y="487217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3752944" y="418045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3744767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238691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650982" y="415961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657155" y="416779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or proper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100974" y="426681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24239" y="4931520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132678" y="416958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3702751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3727214" y="432749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3842721" y="501409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626869" y="424086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618692" y="420128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9054217" y="4904143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4541825" y="5105400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511532" y="437119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4598194" y="5153025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4457377" y="429871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4443789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6827133" y="4917462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355072" y="421659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6815396" y="493176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355071" y="42165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“distant”?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7609592" y="5033723"/>
            <a:ext cx="297089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8440788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E638C-7B72-2D71-3D55-9740380E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13C5D5D-366C-3F99-571B-625E5CD98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8A279E8-0654-062D-8F49-9316533FEC3F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F18BFCF-1EBC-EE8B-3FCE-5911C95557A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62E54A-37B8-B9EA-ECE8-0C2D4BD51B32}"/>
              </a:ext>
            </a:extLst>
          </p:cNvPr>
          <p:cNvSpPr txBox="1">
            <a:spLocks/>
          </p:cNvSpPr>
          <p:nvPr/>
        </p:nvSpPr>
        <p:spPr>
          <a:xfrm>
            <a:off x="914401" y="5033723"/>
            <a:ext cx="8011454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C4A7A777-9837-E148-47BA-03F12D8C5BA0}"/>
              </a:ext>
            </a:extLst>
          </p:cNvPr>
          <p:cNvSpPr/>
          <p:nvPr/>
        </p:nvSpPr>
        <p:spPr>
          <a:xfrm rot="16200000">
            <a:off x="6786159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4EB1A82-C89B-317C-E118-8761198A8B49}"/>
              </a:ext>
            </a:extLst>
          </p:cNvPr>
          <p:cNvSpPr/>
          <p:nvPr/>
        </p:nvSpPr>
        <p:spPr>
          <a:xfrm rot="16200000">
            <a:off x="879197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19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At midnight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533933" y="2446231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335110" y="349454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midnight, Emile sent signals to his distant home.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33013" y="2511113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4417285" y="466423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4636354" y="415580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7547987" y="248129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7888719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determiner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419637" y="259549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289071" y="155224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940524" y="4158501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567604" y="4795837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939C076-81CF-0C8C-C119-EC39EA8D3161}"/>
              </a:ext>
            </a:extLst>
          </p:cNvPr>
          <p:cNvSpPr/>
          <p:nvPr/>
        </p:nvSpPr>
        <p:spPr>
          <a:xfrm rot="16200000">
            <a:off x="5913611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AE1D0E-6667-7041-683B-9D1CC9CDFA9C}"/>
              </a:ext>
            </a:extLst>
          </p:cNvPr>
          <p:cNvSpPr txBox="1">
            <a:spLocks/>
          </p:cNvSpPr>
          <p:nvPr/>
        </p:nvSpPr>
        <p:spPr>
          <a:xfrm>
            <a:off x="6149682" y="46926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FEC753-294A-DEAE-32DE-BB0DCDEE0D6B}"/>
              </a:ext>
            </a:extLst>
          </p:cNvPr>
          <p:cNvSpPr/>
          <p:nvPr/>
        </p:nvSpPr>
        <p:spPr>
          <a:xfrm rot="5400000">
            <a:off x="6880175" y="25563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114F-A8A1-8455-98F7-4515DA091ECD}"/>
              </a:ext>
            </a:extLst>
          </p:cNvPr>
          <p:cNvSpPr txBox="1">
            <a:spLocks/>
          </p:cNvSpPr>
          <p:nvPr/>
        </p:nvSpPr>
        <p:spPr>
          <a:xfrm>
            <a:off x="5814206" y="1544354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Rectangle: Rounded Corners 16">
            <a:hlinkClick r:id="rId3"/>
            <a:extLst>
              <a:ext uri="{FF2B5EF4-FFF2-40B4-BE49-F238E27FC236}">
                <a16:creationId xmlns:a16="http://schemas.microsoft.com/office/drawing/2014/main" id="{A36BAE51-0C8B-86B7-6B04-CCE3BE12A4ED}"/>
              </a:ext>
            </a:extLst>
          </p:cNvPr>
          <p:cNvSpPr/>
          <p:nvPr/>
        </p:nvSpPr>
        <p:spPr>
          <a:xfrm>
            <a:off x="9453918" y="5808178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917D1-7CB1-AE7D-5AAF-B0A3D4CE6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8604805-A3C1-70F6-630F-07587BA900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A9461-BC1B-5937-49BF-E9716CF398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09A31A9-4926-E4E8-934E-5AA87F60060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A70B97-289C-7E69-8C35-D3D854A6D7C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AFD0E06-CA1F-7CD8-9910-65671B79E02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4F2BE38-DDB2-ADBE-094C-B546D4E4233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32C89C-231A-5D32-2E81-A937126859A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13413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99BFA-9DD0-424E-2890-9779516BC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5339D1-514C-0430-FF2A-7D3B5B5DBB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B01179-4920-D5A0-589D-928C8573DFC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14D637-58BA-3620-DA08-DF8AB5BAB07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96CA1C7-061F-EC14-FB09-1D5045CD036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90E7B9F-A978-E46E-E1B1-B0F8DC3BC1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6CAC9F-4DF4-BB71-F10C-D2B4DB1542D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C4AF43-AC94-783E-F58F-A9A3392D66A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425681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F62A4-6EBF-3032-ABE7-010C635EA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A737CA-8CF1-DBC0-2054-356C2B15F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01E769-FC37-37DD-D982-3CA8FDAFEA0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BADB37D-ED99-AAB6-CFD9-61AD00A037F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CDA91F-6F5A-43DC-1DAD-39413336190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DA2D3A-7379-F668-5A67-3FFD7405BB4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C8A45D4-A00E-1D22-A829-FBF7FEE0C8B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F49C1-927A-2E04-1830-9AAD691E8BE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46937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AE67-E463-2CCE-D76E-77ADDC312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77E1C44-66D0-B76D-C0EB-0DB8BDABB6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59E2A6-8B88-ED0C-7F87-04E3F977CB0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A97CEE-C7E7-C3A7-3E58-2B95A7DE8A5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DD026A5-32BD-B299-024B-7445C8ACFE4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A771A15-C9FF-2A55-3520-4C08DE24FCD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24B8549-EE2F-1661-955F-55E5B405BFE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232279-6C1C-D531-5B3E-C0324557801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runs through the park. </a:t>
            </a:r>
          </a:p>
        </p:txBody>
      </p:sp>
    </p:spTree>
    <p:extLst>
      <p:ext uri="{BB962C8B-B14F-4D97-AF65-F5344CB8AC3E}">
        <p14:creationId xmlns:p14="http://schemas.microsoft.com/office/powerpoint/2010/main" val="285339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A2F35-3880-8A4E-8106-7D0EE9165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7C7EAFE-B8A6-A1CA-ED23-18E08B77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60CEF5-EFD4-71C6-1221-5BE3AE1C44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D388863-AEA6-3F36-8E38-51AC0F8D2E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2A5D0F-3187-16DC-D2FF-3DEDA79F68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94F105-0FA9-C067-96DF-908E3FFB5E3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13E9D4C-EDCB-E1A5-A973-14E33B4272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95BFF4-B6CA-6C30-3664-7A3C49358F7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04124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49D89-EAAF-7876-BBD1-BABA759B9B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420FD95-AEF7-EDDC-1D68-6E48180B8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CE2DEB-BCEA-64C5-C169-FD197604C2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004F10E-A64A-E46B-6309-B98B8B0F8CD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6FD7A2B-9C28-519D-CC2F-2600EC2C5CA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831418D-D33D-BCDB-1BA3-545697162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815E12-EB93-B21B-A69E-114176EB40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A88E54-F43A-E1A0-6D31-22AF354902D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43149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F6802-E4CC-47DF-C799-582C4D50B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06427E-4161-B595-1F8A-00F3B1589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4198F0-F49B-F25C-2FF1-C1937868CA8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pressed a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38857B-82A9-3BFD-5B51-D4D8A149007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determiners are they?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indefinite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</a:t>
            </a:r>
            <a:r>
              <a:rPr lang="en-GB" sz="2000" b="1" i="1" u="sng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quiet spaceship, Emile pressed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button.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0726AB-5430-F3A3-F434-79B55DA3AD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spaceship, Emile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pressed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 button.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B60C45-4122-BF67-6DBB-FC74B8CBA5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In the quiet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spaceship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b="1" i="1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pressed a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button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F95836-174C-03D7-B1B0-E9E37196912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ready for the mission said Emile confidently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124C7F3-741E-5644-7C91-6C089CBEC2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runs through the park. 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</a:t>
            </a: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dogs run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through the park. 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8967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3626</Words>
  <Application>Microsoft Office PowerPoint</Application>
  <PresentationFormat>Widescreen</PresentationFormat>
  <Paragraphs>553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2025-12-22T09:28:11Z</dcterms:modified>
</cp:coreProperties>
</file>