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4"/>
  </p:notesMasterIdLst>
  <p:sldIdLst>
    <p:sldId id="2593" r:id="rId2"/>
    <p:sldId id="471" r:id="rId3"/>
    <p:sldId id="528" r:id="rId4"/>
    <p:sldId id="529" r:id="rId5"/>
    <p:sldId id="530" r:id="rId6"/>
    <p:sldId id="531" r:id="rId7"/>
    <p:sldId id="532" r:id="rId8"/>
    <p:sldId id="533" r:id="rId9"/>
    <p:sldId id="534" r:id="rId10"/>
    <p:sldId id="535" r:id="rId11"/>
    <p:sldId id="536" r:id="rId12"/>
    <p:sldId id="537" r:id="rId13"/>
    <p:sldId id="538" r:id="rId14"/>
    <p:sldId id="539" r:id="rId15"/>
    <p:sldId id="540" r:id="rId16"/>
    <p:sldId id="541" r:id="rId17"/>
    <p:sldId id="542" r:id="rId18"/>
    <p:sldId id="453" r:id="rId19"/>
    <p:sldId id="434" r:id="rId20"/>
    <p:sldId id="435" r:id="rId21"/>
    <p:sldId id="436" r:id="rId22"/>
    <p:sldId id="456" r:id="rId23"/>
    <p:sldId id="487" r:id="rId24"/>
    <p:sldId id="488" r:id="rId25"/>
    <p:sldId id="527" r:id="rId26"/>
    <p:sldId id="457" r:id="rId27"/>
    <p:sldId id="467" r:id="rId28"/>
    <p:sldId id="274" r:id="rId29"/>
    <p:sldId id="443" r:id="rId30"/>
    <p:sldId id="413" r:id="rId31"/>
    <p:sldId id="416" r:id="rId32"/>
    <p:sldId id="419" r:id="rId33"/>
    <p:sldId id="418" r:id="rId34"/>
    <p:sldId id="399" r:id="rId35"/>
    <p:sldId id="400" r:id="rId36"/>
    <p:sldId id="519" r:id="rId37"/>
    <p:sldId id="402" r:id="rId38"/>
    <p:sldId id="520" r:id="rId39"/>
    <p:sldId id="521" r:id="rId40"/>
    <p:sldId id="474" r:id="rId41"/>
    <p:sldId id="475" r:id="rId42"/>
    <p:sldId id="476" r:id="rId43"/>
    <p:sldId id="477" r:id="rId44"/>
    <p:sldId id="499" r:id="rId45"/>
    <p:sldId id="500" r:id="rId46"/>
    <p:sldId id="501" r:id="rId47"/>
    <p:sldId id="502" r:id="rId48"/>
    <p:sldId id="503" r:id="rId49"/>
    <p:sldId id="504" r:id="rId50"/>
    <p:sldId id="465" r:id="rId51"/>
    <p:sldId id="505" r:id="rId52"/>
    <p:sldId id="479" r:id="rId53"/>
    <p:sldId id="480" r:id="rId54"/>
    <p:sldId id="506" r:id="rId55"/>
    <p:sldId id="478" r:id="rId56"/>
    <p:sldId id="510" r:id="rId57"/>
    <p:sldId id="522" r:id="rId58"/>
    <p:sldId id="523" r:id="rId59"/>
    <p:sldId id="524" r:id="rId60"/>
    <p:sldId id="525" r:id="rId61"/>
    <p:sldId id="526" r:id="rId62"/>
    <p:sldId id="385" r:id="rId63"/>
  </p:sldIdLst>
  <p:sldSz cx="12192000" cy="6858000"/>
  <p:notesSz cx="6858000" cy="9144000"/>
  <p:embeddedFontLst>
    <p:embeddedFont>
      <p:font typeface="Andika" panose="02000000000000000000" pitchFamily="2" charset="0"/>
      <p:regular r:id="rId65"/>
      <p:bold r:id="rId66"/>
      <p:italic r:id="rId67"/>
      <p:bold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D9064E-C3ED-4CD5-85F2-0F4FD9BCCBBE}" v="3" dt="2025-12-15T13:07:55.9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623CC-1A9D-5B74-F411-646CEA42D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CE5337-9EE4-F4C3-2C04-E398339537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AD7F5F-F3F3-CF68-5A89-EA7194604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5E4C30-9908-5017-7808-875F168B3C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379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3CEAA-24E5-ABE8-83DF-E6AF745CC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A21FC0-38A7-7B3F-C3BE-89D271DC26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543CB5-87FA-432A-6E14-CD0DAD8F67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B931BB-6FE2-9255-67DC-D0EFA74D96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015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6B9F4-8656-0FBF-6007-C3C3B15E5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3E4559-52D6-CE99-2CEE-B3EB1B3F7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205BD7-5B2E-BEF2-8F07-A291582445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E752A-A425-5C20-0D0E-FE6AE70660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4724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85019-914A-6CFC-88F3-98FACEBBD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464B14-9FDD-6BF3-D022-C403DA2E2F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41B4B-66C3-D3E5-A5E8-E25529EDE4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705DA-D561-8E84-8DAE-95F37F9D16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718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C916E-1750-A75B-93A4-7DA683A01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318F93-94F3-FD8B-F881-D87BFC6C48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3780E9-A39D-A008-196C-4ED5D8D59C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E2CBBC-FA46-DD5A-5AE2-C15D666FD4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4583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850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B7B43-0E6A-DF0A-99EF-FAC6B2767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AD98F1-CC88-6BF6-FA5F-54DBBDB619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5DA949-2044-2373-5A20-ECB9588257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A163DF-7636-062A-31F5-581407D38AA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7D109B6-8382-03A1-FF11-24A1F4B78E4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F085D0-9816-B6C2-F904-E4072BD2C2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C4DD2EA-5C2C-8B46-E7D6-00A30F8B3B9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C74FD06-E6BF-2637-14FD-A94AC77DC12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54846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C4350-78BB-4AD1-3548-45E3E4C0C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579A9C-0BBC-C66A-0C48-CB32F1D39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5D0918-CB5C-B795-8952-367BB7CB15E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3F2D9A-2D8A-58D0-FC4B-2D7425BF7C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BE8C78-F7C0-9B30-52C3-8644A24812F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F1E7F2-EBD0-CBDD-4D28-59488466D0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DAF145-4944-DDD3-A61E-2A8E9A69F3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4C193-1BB4-6694-573A-8A23C8DAFCC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3877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BA3E1-2BC6-8334-5159-BDD90A7C0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3A775B-7DB5-450D-39DD-BB4FFC378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F75FF6-36C7-3205-9B57-BFB693B7D34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E98B68-6FD3-28A1-2E6C-A8197F9316A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F83F07-AA82-6C97-32C7-0369BE84C47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5491073-ACF2-B1C7-A691-C35087994F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E1B09A-6B2F-DD93-DCA6-6A4AB763152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E36D12-9DA7-6714-B167-4FB92EA7330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9980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637D9-6CA0-869A-9C0F-0800E91D0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B30EC0F-DAF0-6AEF-4294-BFA686595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9033BF-8C46-42AA-6DC8-F0CA50E4C51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572854-375F-4E5E-B08A-96A0D4CD5C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065115-E9F5-4E13-38E5-AFD62694E2C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52598A-7EB6-BFBE-BBAB-0391D96C7C5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492DD2-C65F-B4F3-62D3-3904E2B5BC9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D5EB49E-80FD-49B4-3649-02EF0E94F19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4693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7A1D8-CFE8-818F-1984-2E88757E3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1F706E1-6D66-648D-ACCC-BAF84D704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0C7C71-6FC2-F2EF-AF22-13B1D80E2FB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4B8B30E-EE76-B0AF-DB58-5E4A4529CD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06053D6-C15E-381F-4132-F157DB1B7B3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2897AD-0F73-CFD9-37E7-A9804F90636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9A4FC2A-675F-9DC7-25B4-A9E4EB722DA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D148B18-5744-A5F4-B31E-E7BC920C5C3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893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8C205-3D16-B362-4065-60A21CB58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4A5659-E286-83DF-F321-30E825608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A600B1-6BFF-95DB-5A15-C583CAC7F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26E53A-3974-26BE-45DC-8089795403E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4A2146-0876-2ED7-1DDD-ADA8165A516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7664F9-5C5E-0BAA-D911-FB25D0ECEA7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0F79374-62E2-2A85-379A-DB5EB17CF71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9B56471-CA77-9ED7-E730-2853ACF166D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9786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74311-54C5-C4BA-DC15-4A08EFCA0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5CB610-8387-1B28-9D96-9AB29983A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1F6F4A-C05F-5E4B-3512-1D0CDC2BBFD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73CF55-F9B5-C30D-299C-0F612D608DD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245F1-AC19-9323-5AB9-34CD1AE51E2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F88A16-A491-2FB9-EF26-36FA24B93F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DF9161-805E-28E0-BD00-EB7D521A404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7B22657-02CF-9464-D9E7-466C15D06AD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1334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21DC3-FB05-09C3-38C1-5FB0FF372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F03B85E-4ED5-C2B4-B4CE-3AF4FC685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A16430-AC11-A247-C82B-338189ECE08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677DC-560E-686D-8ABF-8EEE49986C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32B0DF-769B-FFD3-6318-F034E6EEFE6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797C5C-E673-9B0A-BAC4-961A6F07B0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D71A63-324F-A48D-3D8B-5EB019462E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Emile confidently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D2E35BB-7453-BE40-892F-46F2CCC114D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6513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235200" y="4795837"/>
            <a:ext cx="80161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556967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901186" y="423925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3632256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81943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234785" y="421334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168165" y="41521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903079" y="48721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3752944" y="418045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3744767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9238691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650982" y="415961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657155" y="416779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or proper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100974" y="426681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24239" y="4931520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132678" y="416958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3702751" y="424086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3727214" y="432749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3842721" y="501409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626869" y="424086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618692" y="420128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9054217" y="4904143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541825" y="5105400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511532" y="437119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4598194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4457377" y="429871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443789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827133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355072" y="421659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6815396" y="49317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355071" y="42165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“distant”?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609592" y="5033723"/>
            <a:ext cx="297089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8440788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914401" y="5033723"/>
            <a:ext cx="8011454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678615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879197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midnight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533933" y="2446231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335110" y="349454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433013" y="2511113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417285" y="466423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636354" y="415580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762504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512812" y="46560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7547987" y="24812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7888719" y="153630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419637" y="259549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289071" y="155224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086603" y="151915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10245304" y="246253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16200000">
            <a:off x="8940524" y="4158501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8567604" y="4795837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939C076-81CF-0C8C-C119-EC39EA8D3161}"/>
              </a:ext>
            </a:extLst>
          </p:cNvPr>
          <p:cNvSpPr/>
          <p:nvPr/>
        </p:nvSpPr>
        <p:spPr>
          <a:xfrm rot="16200000">
            <a:off x="5913611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AE1D0E-6667-7041-683B-9D1CC9CDFA9C}"/>
              </a:ext>
            </a:extLst>
          </p:cNvPr>
          <p:cNvSpPr txBox="1">
            <a:spLocks/>
          </p:cNvSpPr>
          <p:nvPr/>
        </p:nvSpPr>
        <p:spPr>
          <a:xfrm>
            <a:off x="6149682" y="469264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6880175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5814206" y="1544354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2338456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917D1-7CB1-AE7D-5AAF-B0A3D4CE6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604805-A3C1-70F6-630F-07587BA90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A9461-BC1B-5937-49BF-E9716CF398B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9A31A9-4926-E4E8-934E-5AA87F60060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A70B97-289C-7E69-8C35-D3D854A6D7C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FD0E06-CA1F-7CD8-9910-65671B79E02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4F2BE38-DDB2-ADBE-094C-B546D4E4233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32C89C-231A-5D32-2E81-A937126859A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13413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72538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that is in nearly </a:t>
            </a:r>
            <a:r>
              <a:rPr lang="en-GB" sz="2400" i="1" u="sng" dirty="0"/>
              <a:t>ALL writing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auxiliary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533189" y="1528559"/>
            <a:ext cx="9125622" cy="19559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Auxiliary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main verb to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more information.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533189" y="3749565"/>
            <a:ext cx="9125622" cy="220847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sentence: “She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running.’,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the auxiliary verb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helping the main verb “running”.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9E3DA-A7A5-CC17-F341-A19C9B0E9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lue, electric blue, sky, majorelle blue&#10;&#10;Description automatically generated">
            <a:extLst>
              <a:ext uri="{FF2B5EF4-FFF2-40B4-BE49-F238E27FC236}">
                <a16:creationId xmlns:a16="http://schemas.microsoft.com/office/drawing/2014/main" id="{1A8E0816-B6B5-58FF-329E-C92432643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619B42E-EA2B-8A29-C441-90771ABE38BB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Three Big Helpers​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DDBCF6-9FDC-8E1D-4C06-05958EF3A0E2}"/>
              </a:ext>
            </a:extLst>
          </p:cNvPr>
          <p:cNvSpPr txBox="1">
            <a:spLocks/>
          </p:cNvSpPr>
          <p:nvPr/>
        </p:nvSpPr>
        <p:spPr>
          <a:xfrm>
            <a:off x="2665613" y="1404943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 Helpers​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'Be' verbs such as am, is, are, was, and were.​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DD92DF-B951-89A1-CC01-47B600FA231A}"/>
              </a:ext>
            </a:extLst>
          </p:cNvPr>
          <p:cNvSpPr txBox="1">
            <a:spLocks/>
          </p:cNvSpPr>
          <p:nvPr/>
        </p:nvSpPr>
        <p:spPr>
          <a:xfrm>
            <a:off x="2665614" y="4927760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Helpers​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'Do' verbs like do, does, and did.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C581F7-2466-A3E9-4577-40E0A57C5420}"/>
              </a:ext>
            </a:extLst>
          </p:cNvPr>
          <p:cNvSpPr txBox="1">
            <a:spLocks/>
          </p:cNvSpPr>
          <p:nvPr/>
        </p:nvSpPr>
        <p:spPr>
          <a:xfrm>
            <a:off x="2665613" y="3166351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Have Helpers​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'Have' verbs like has, have, and had.​</a:t>
            </a:r>
          </a:p>
        </p:txBody>
      </p:sp>
    </p:spTree>
    <p:extLst>
      <p:ext uri="{BB962C8B-B14F-4D97-AF65-F5344CB8AC3E}">
        <p14:creationId xmlns:p14="http://schemas.microsoft.com/office/powerpoint/2010/main" val="34976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1)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Be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1943100" y="2486620"/>
            <a:ext cx="7735932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is running in the park.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'To Be'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9 years old.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“be”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1943100" y="3527311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were playing football yesterday.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51AB80-9B7F-E2B2-321C-EC8986D02E26}"/>
              </a:ext>
            </a:extLst>
          </p:cNvPr>
          <p:cNvSpPr txBox="1">
            <a:spLocks/>
          </p:cNvSpPr>
          <p:nvPr/>
        </p:nvSpPr>
        <p:spPr>
          <a:xfrm>
            <a:off x="1943100" y="4538270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cake was baking in the oven.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C2230D-6ED9-24E0-AD2A-461944158976}"/>
              </a:ext>
            </a:extLst>
          </p:cNvPr>
          <p:cNvSpPr txBox="1">
            <a:spLocks/>
          </p:cNvSpPr>
          <p:nvPr/>
        </p:nvSpPr>
        <p:spPr>
          <a:xfrm>
            <a:off x="1943100" y="2500234"/>
            <a:ext cx="7735932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running in the park.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6B83EF-49A9-6DDF-3256-77FC067C238A}"/>
              </a:ext>
            </a:extLst>
          </p:cNvPr>
          <p:cNvSpPr txBox="1">
            <a:spLocks/>
          </p:cNvSpPr>
          <p:nvPr/>
        </p:nvSpPr>
        <p:spPr>
          <a:xfrm>
            <a:off x="1943100" y="3540925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playing football yesterday.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424512-6039-67BF-734B-7BE117743D30}"/>
              </a:ext>
            </a:extLst>
          </p:cNvPr>
          <p:cNvSpPr txBox="1">
            <a:spLocks/>
          </p:cNvSpPr>
          <p:nvPr/>
        </p:nvSpPr>
        <p:spPr>
          <a:xfrm>
            <a:off x="1943100" y="4551884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cake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baking in the oven.</a:t>
            </a:r>
          </a:p>
        </p:txBody>
      </p:sp>
    </p:spTree>
    <p:extLst>
      <p:ext uri="{BB962C8B-B14F-4D97-AF65-F5344CB8AC3E}">
        <p14:creationId xmlns:p14="http://schemas.microsoft.com/office/powerpoint/2010/main" val="230746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58662-F530-B49C-3AA7-36B14479E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ADE0383F-A718-4E34-00CD-336A37CCC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B9F18-1EAC-4C27-83C7-5A63D1939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2)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Have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64D4CE-2C01-9C82-E613-CEEE5151A0E9}"/>
              </a:ext>
            </a:extLst>
          </p:cNvPr>
          <p:cNvSpPr txBox="1">
            <a:spLocks/>
          </p:cNvSpPr>
          <p:nvPr/>
        </p:nvSpPr>
        <p:spPr>
          <a:xfrm>
            <a:off x="2562225" y="241401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have finished my homework.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CF4ACA-BDEC-25C3-9DA4-341DBA479DDE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‘To have'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 idea.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1419D43-9EE9-4602-FA89-A41E28815F22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“have”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E9A247-CFE4-4083-3C7A-2B5B197A2534}"/>
              </a:ext>
            </a:extLst>
          </p:cNvPr>
          <p:cNvSpPr txBox="1">
            <a:spLocks/>
          </p:cNvSpPr>
          <p:nvPr/>
        </p:nvSpPr>
        <p:spPr>
          <a:xfrm>
            <a:off x="2562225" y="345470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eaten all the cake.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718A25-54E1-1790-C313-6A588AC668D7}"/>
              </a:ext>
            </a:extLst>
          </p:cNvPr>
          <p:cNvSpPr txBox="1">
            <a:spLocks/>
          </p:cNvSpPr>
          <p:nvPr/>
        </p:nvSpPr>
        <p:spPr>
          <a:xfrm>
            <a:off x="2562225" y="446566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had gone to bed early.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F8F13A-7C4A-529D-C053-D48E6BB5136D}"/>
              </a:ext>
            </a:extLst>
          </p:cNvPr>
          <p:cNvSpPr txBox="1">
            <a:spLocks/>
          </p:cNvSpPr>
          <p:nvPr/>
        </p:nvSpPr>
        <p:spPr>
          <a:xfrm>
            <a:off x="2562225" y="2445838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finished my homework.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823410F-B08C-5372-4929-6889AAD44DAF}"/>
              </a:ext>
            </a:extLst>
          </p:cNvPr>
          <p:cNvSpPr txBox="1">
            <a:spLocks/>
          </p:cNvSpPr>
          <p:nvPr/>
        </p:nvSpPr>
        <p:spPr>
          <a:xfrm>
            <a:off x="2562225" y="3486529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eaten all the cake.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62BA82A-467D-CF85-06CF-B3CF56D1B812}"/>
              </a:ext>
            </a:extLst>
          </p:cNvPr>
          <p:cNvSpPr txBox="1">
            <a:spLocks/>
          </p:cNvSpPr>
          <p:nvPr/>
        </p:nvSpPr>
        <p:spPr>
          <a:xfrm>
            <a:off x="2562225" y="4497488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gone to bed early.</a:t>
            </a:r>
          </a:p>
        </p:txBody>
      </p:sp>
    </p:spTree>
    <p:extLst>
      <p:ext uri="{BB962C8B-B14F-4D97-AF65-F5344CB8AC3E}">
        <p14:creationId xmlns:p14="http://schemas.microsoft.com/office/powerpoint/2010/main" val="191193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7" grpId="0" animBg="1"/>
      <p:bldP spid="8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C72FC-DA2A-B8BD-6B8C-E5C0430B08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12400C4A-9CC2-3DEB-5B26-6817BF775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F02DF-5BFE-BEC3-4814-BD1A01F31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3)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Do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2F4A89-3D1A-49AB-8F26-1ABC6D19B608}"/>
              </a:ext>
            </a:extLst>
          </p:cNvPr>
          <p:cNvSpPr txBox="1">
            <a:spLocks/>
          </p:cNvSpPr>
          <p:nvPr/>
        </p:nvSpPr>
        <p:spPr>
          <a:xfrm>
            <a:off x="2562225" y="241401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do like chocolate cake.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8E734-FB4E-197B-C76B-09514EBD2454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‘To Do'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everything.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A12EC20-0130-99B4-395E-59C7F892E659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“do”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2D846EC-B824-09C7-D6FF-54A383579CA3}"/>
              </a:ext>
            </a:extLst>
          </p:cNvPr>
          <p:cNvSpPr txBox="1">
            <a:spLocks/>
          </p:cNvSpPr>
          <p:nvPr/>
        </p:nvSpPr>
        <p:spPr>
          <a:xfrm>
            <a:off x="2562225" y="345470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does enjoy reading every night.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79C37C-3AAA-D2C6-F4F6-0F91022D4AF7}"/>
              </a:ext>
            </a:extLst>
          </p:cNvPr>
          <p:cNvSpPr txBox="1">
            <a:spLocks/>
          </p:cNvSpPr>
          <p:nvPr/>
        </p:nvSpPr>
        <p:spPr>
          <a:xfrm>
            <a:off x="2562225" y="446566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did finish our homework on time.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B097D8-3D31-1CFD-6F08-C41E80FF5F3C}"/>
              </a:ext>
            </a:extLst>
          </p:cNvPr>
          <p:cNvSpPr txBox="1">
            <a:spLocks/>
          </p:cNvSpPr>
          <p:nvPr/>
        </p:nvSpPr>
        <p:spPr>
          <a:xfrm>
            <a:off x="2562225" y="239234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like chocolate cake.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E14184-22AF-CEE8-402C-A16C478104DD}"/>
              </a:ext>
            </a:extLst>
          </p:cNvPr>
          <p:cNvSpPr txBox="1">
            <a:spLocks/>
          </p:cNvSpPr>
          <p:nvPr/>
        </p:nvSpPr>
        <p:spPr>
          <a:xfrm>
            <a:off x="2562225" y="343303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enjoy reading every night.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771818-2BF1-7AC6-84BB-63C1C1DD4641}"/>
              </a:ext>
            </a:extLst>
          </p:cNvPr>
          <p:cNvSpPr txBox="1">
            <a:spLocks/>
          </p:cNvSpPr>
          <p:nvPr/>
        </p:nvSpPr>
        <p:spPr>
          <a:xfrm>
            <a:off x="2562225" y="444399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finish our homework on time.</a:t>
            </a:r>
          </a:p>
        </p:txBody>
      </p:sp>
    </p:spTree>
    <p:extLst>
      <p:ext uri="{BB962C8B-B14F-4D97-AF65-F5344CB8AC3E}">
        <p14:creationId xmlns:p14="http://schemas.microsoft.com/office/powerpoint/2010/main" val="270580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99BFA-9DD0-424E-2890-9779516BC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5339D1-514C-0430-FF2A-7D3B5B5DB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B01179-4920-D5A0-589D-928C8573DFC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14D637-58BA-3620-DA08-DF8AB5BAB07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6CA1C7-061F-EC14-FB09-1D5045CD036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0E7B9F-A978-E46E-E1B1-B0F8DC3BC1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6CAC9F-4DF4-BB71-F10C-D2B4DB1542D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C4AF43-AC94-783E-F58F-A9A3392D66A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425681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is reading a book.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97723" y="5532600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“is” is being used as an auxiliary verb.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80AD1E-98A6-924C-7CB6-861F5A164FF7}"/>
              </a:ext>
            </a:extLst>
          </p:cNvPr>
          <p:cNvSpPr txBox="1"/>
          <p:nvPr/>
        </p:nvSpPr>
        <p:spPr>
          <a:xfrm>
            <a:off x="297723" y="228482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is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reading a book.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65113" y="2307064"/>
            <a:ext cx="116869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have finished my homework.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“have”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3D6D06-75D4-B1B7-1862-6D289F60FC84}"/>
              </a:ext>
            </a:extLst>
          </p:cNvPr>
          <p:cNvSpPr txBox="1"/>
          <p:nvPr/>
        </p:nvSpPr>
        <p:spPr>
          <a:xfrm>
            <a:off x="265113" y="2307064"/>
            <a:ext cx="116869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have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finished my homework.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does enjoy swimming.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8F5D3-3A43-B372-81DB-56A6305653FD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“does”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5B8927-3B38-DA75-FEE4-9F9BC287DCB6}"/>
              </a:ext>
            </a:extLst>
          </p:cNvPr>
          <p:cNvSpPr txBox="1"/>
          <p:nvPr/>
        </p:nvSpPr>
        <p:spPr>
          <a:xfrm>
            <a:off x="252549" y="2744775"/>
            <a:ext cx="11609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does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enjoy swimming.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am writing a letter.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1C546-2AC6-67BF-1F69-1288E2BF119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“am”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6C7DDC-C7FC-37DE-186D-873C6531452E}"/>
              </a:ext>
            </a:extLst>
          </p:cNvPr>
          <p:cNvSpPr txBox="1"/>
          <p:nvPr/>
        </p:nvSpPr>
        <p:spPr>
          <a:xfrm>
            <a:off x="252548" y="2218421"/>
            <a:ext cx="1168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</a:t>
            </a: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am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writing a letter.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He has broken his phone.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6651C-E0E9-FA81-C116-E4AA9CB1BA2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“has”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BD08F-8133-B9FD-84A0-ADF9F9A6D490}"/>
              </a:ext>
            </a:extLst>
          </p:cNvPr>
          <p:cNvSpPr txBox="1"/>
          <p:nvPr/>
        </p:nvSpPr>
        <p:spPr>
          <a:xfrm>
            <a:off x="252549" y="2390924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He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has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broken his phone.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F62A4-6EBF-3032-ABE7-010C635EA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A737CA-8CF1-DBC0-2054-356C2B15F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01E769-FC37-37DD-D982-3CA8FDAFEA0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ADB37D-ED99-AAB6-CFD9-61AD00A037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CDA91F-6F5A-43DC-1DAD-39413336190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DA2D3A-7379-F668-5A67-3FFD7405BB4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C8A45D4-A00E-1D22-A829-FBF7FEE0C8B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7F49C1-927A-2E04-1830-9AAD691E8BE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246937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Do they know the answer?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248AE-A192-774F-46A0-13BC62F6B8E3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“Do”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AF6E21-D838-B8CA-EABD-78523D246513}"/>
              </a:ext>
            </a:extLst>
          </p:cNvPr>
          <p:cNvSpPr txBox="1"/>
          <p:nvPr/>
        </p:nvSpPr>
        <p:spPr>
          <a:xfrm>
            <a:off x="252549" y="2533548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Do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they know the answer?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 car was moving slowly.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0ED466-5505-09F0-5C00-2D37E465C13B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“was”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66A604-C887-0931-DB63-E726CB591A95}"/>
              </a:ext>
            </a:extLst>
          </p:cNvPr>
          <p:cNvSpPr txBox="1"/>
          <p:nvPr/>
        </p:nvSpPr>
        <p:spPr>
          <a:xfrm>
            <a:off x="355464" y="240217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 car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was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moving slowly.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822604"/>
            <a:ext cx="116121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Have I seen it yet?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133CBD-5F43-289C-8C28-D75EE39B9C38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“Have”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A4BA36-5957-E114-3CDF-5A235D1AB650}"/>
              </a:ext>
            </a:extLst>
          </p:cNvPr>
          <p:cNvSpPr txBox="1"/>
          <p:nvPr/>
        </p:nvSpPr>
        <p:spPr>
          <a:xfrm>
            <a:off x="227421" y="2822604"/>
            <a:ext cx="116121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="1" u="sng" dirty="0">
                <a:solidFill>
                  <a:schemeClr val="bg1"/>
                </a:solidFill>
                <a:latin typeface="Andika" panose="02000000000000000000" pitchFamily="2" charset="0"/>
              </a:rPr>
              <a:t>Have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I seen it yet?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is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has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do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1DF7B-D5AA-A083-066D-E3F632BF1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4687AE-5305-61B7-BD4A-A56A0E452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173088B-E3CE-7E72-097C-6BFD4D28CF35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4A2760C-864F-3605-A4ED-B109BFBFADD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7DF65E5-BBD5-555A-EAC2-070EF838B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CC438AA-E50E-39F4-1FB0-2B088F2F3C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2BAA83A-0B2C-75B6-597B-5917A44C0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has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do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E517433-644A-58E2-5CD7-B666BD7AAB77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D0CB815-9C5F-D419-5781-CB1D20358CCB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43BD735-6CE5-FC93-CFC3-7F43FA45A178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D2B38A-2606-8008-C066-D53B48871AA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D9257A5-726C-235C-0CF0-D5A36A5D29C2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7DCAFE2-C505-8079-04F5-B56560F294F6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A5570B-BCDF-A8C0-1A5A-B55BE64B3CDB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DB70927-358F-AA69-D843-928735B8F5B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CA355E7-BE0A-EE3F-0F63-9BC557406035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47EB96C-CCFA-D421-5A50-9A737E764E5F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6667540-DAFF-B1BA-3C66-CA54B96AB8C1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F91C78-52BE-B5C1-31C9-7DEEE0EDB2D1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34683-02A2-8046-439F-A1DF1C4AE6B0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F522FA6-0005-5D5D-499A-AF5FDA617415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6B19075-F86D-BD06-43CB-6634465E8052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6450B9D-A79A-88AA-DA78-443E7A490EB1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36C716C-FA1A-49EE-BEA6-CBE47F86B41C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CB2F4AE-1A48-9AC1-5C7B-0454DBDCCFA4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4C114F1-04AC-F1B2-B1B7-91EA3162CDB6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97FD12-E042-1284-7DA5-9B41AC50E1B8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B0030B3-E913-313E-97BF-0B5911065715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68956A2-AE77-931A-93E6-5D2D0C9B4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B6ABF77-EC3F-26F6-2A9D-FD4F4D31B4E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C6066C5-A5F1-355D-30A9-FC20B377347B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0B0C7C-182E-A062-B631-B385DB8EDB36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5757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A58E4-D3E8-FD52-B287-DF420D5E5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B15F8CA-E118-60DC-016A-45D552BAF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6E15A32-3BA4-D2A9-B3ED-C0BE63793793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620C41-5AA9-6EC6-566C-E3908E9633E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1D3ABE8-AF04-EBDB-7929-D31C3EA1C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0033B58-5134-5B78-F28C-5B24BBAFE3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98FE9D-9857-911D-47F1-4C1221B7C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do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8411B94-172B-A858-F1A1-1EB10AEAC54B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736DBF0-761C-D797-30AD-F37D1792A329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D56A62-491D-B7A6-3776-BE4A7F06DB3C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FC7B3E-4AB9-1F53-5753-D6DA3FA6ED9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9D56703-1AE2-179E-C422-FAD63BE2CDCF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E78E92-EBDF-DAD5-2688-C3BC81523AED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5E55E21-8B60-3DDE-D7C0-934DC978C81D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35BC4E8-7CCF-2A88-7602-8C922F6D3F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7D8150-97C0-AC90-95ED-B0D39AAC045C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9DF717-980A-6DDC-597C-5B4F768E6863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6C0701-0611-FE30-A9B0-4FEC1572989D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E8FFF6A-5A6F-950B-7AA0-EE3BF58902B3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75750E-3D54-F862-31CE-8809D0CEDFA8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7CEAC81-C452-6703-ED88-E9FA6F597087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D79E958-F725-998C-F40F-8DFD0573B3C2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A98F133-DBA7-8995-F03B-7B18424DE0B8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40E6C67-475C-6645-039D-61699EFF20C2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B2A2E10-AC77-AAA1-D684-768BEFFB3FEC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2FBE44B-CEF5-6969-9D6D-F1A03378CDE5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572F60D-65FD-50AF-2168-CB4E8D3194DC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6E99DAB-010F-62DB-B006-A92D27DD0731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3EAF212-6AEC-2095-6C22-83190F92FAD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F0E5DE6-D4CC-22DD-7083-9FE85178B38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3F340FE-7F2A-7483-223A-D82F3E04B3F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93B165C-9437-4D83-9357-5ABB8C08149E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72805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40A91-BCE5-9656-7106-E88B21864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46386F-C55E-E488-F89F-034832E24A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ACED176-BFF9-CAC5-041B-FDCB4BF109D1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45F7B0-9E5E-9032-F57D-C2DEA4FD8B9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48C1BC-6E4C-45FA-7A98-B4D3E6F40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8908C4B-74D9-966C-AB4F-D9444460C1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54886A-478D-AF10-C588-2F5C598A61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F2560BD-4DF1-6F51-629B-29793DCB2F3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B9B6F0E-92FE-EA1E-D588-105A79C8A3E8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E8FCBE-88A8-C554-1B62-0CC182924361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B5C02B-9E1F-D77A-8E5B-181D1C5D875F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F085DF3-752D-4C76-EFD6-6C8652A59A35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9DF59B8-24BF-B99B-6C5D-4EB3DFF45BBC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59AAAAD-0EE4-15CD-8AC2-753727116A1B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C164EC3-AA47-1404-745D-D36626F536A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725831-DA84-0660-75B0-D56E8B08984D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38792DE-C3CF-B6BC-5B42-6B42CBABCA5A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92C8D6-EA3A-BA8B-FA65-0AAEF927D1A0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B99C5DC-F743-7E01-9463-833C79B04895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F93383-2D10-AA3D-A502-8492D54BFB47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03A2496-FA9E-9E90-8A7D-E7DC8538A9FE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EEDEB42-D387-0AE9-AB91-FE835DEF11B9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2C17B3B-FF7A-4CD4-2941-3995E68B1575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E5D15F7-66F0-834B-3A4D-513905B746E2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97D094A-AE22-E2A1-3A3B-E7F0BD6645EE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19F8B69-9517-A174-F09D-80B3333D02DA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11AA06-82DD-C6CA-61ED-21BB8A52B1FB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06DE30E-297E-6F28-E0A2-129067788D87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5F725BD-7FD8-0DF3-C97F-8FB16338048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0DC67B2-16E1-3C45-1C54-5389FE0845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C510382-76DA-0BAE-1AC3-4F7438CBCC5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37247F-0053-395C-3F13-F670F5CAC832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5388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BAE67-E463-2CCE-D76E-77ADDC312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77E1C44-66D0-B76D-C0EB-0DB8BDABB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59E2A6-8B88-ED0C-7F87-04E3F977CB0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A97CEE-C7E7-C3A7-3E58-2B95A7DE8A5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D026A5-32BD-B299-024B-7445C8ACFE4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A771A15-C9FF-2A55-3520-4C08DE24FCD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4B8549-EE2F-1661-955F-55E5B405BFE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232279-6C1C-D531-5B3E-C0324557801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285339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E6C72-6942-0BAB-6A42-E031CDB4E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C9252CC-6033-FF00-CD08-B37E2373AB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55D0511-184F-9404-300F-4619D9471B7B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4CE3BE-8F39-E362-321B-8A004778CC9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F23C76-4B02-55C6-97AD-39BE75966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46C136B-78DB-66F5-9A75-9F09F69269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0B43E3-68C4-6446-9BBA-56751EC92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FBEF2C6-624B-3471-2833-184270BB135A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ADDB22A-319E-E5FC-602C-06888F4B46F0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3D17750-9AD3-9099-A78F-31AB6A2FAC6C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E017B6-90B5-2D69-EC90-1FB16B1B1A08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1B057C5-4A9F-F719-3827-46EF0FD377FE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6CA2419-BA0A-AF7B-EF95-3AA6A2D2E51B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B7F5D1-B839-620B-8679-FBEFE9DEBF24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AA492FF-1F3E-A72B-F7CC-74BEEF03B892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D6830F0-16EF-E9ED-78E4-A38CFD4B826C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5F4B9D6-C672-5BD0-3E39-DB31919364C2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83C7DE0-473C-25BF-498F-D6FE1B15A9B5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6060FFD-793C-A65E-BAD8-7A85730FC4B7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509F0F-714B-4775-6B48-03260755C9CF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8ADB84D-648C-9F2F-A148-B1FBED3ED8AC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2D5A26-9ADC-658F-54D4-E04A16CD14FE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2799636-C996-2E84-9B69-1356FD29897E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0DEECB-4E2C-E54E-7006-770B7F24B3A6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887549B-06E0-E420-B516-E6639904D4D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73D8A1D-F763-20CE-9631-5633B060B35E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83D72E3-4163-16A5-5263-88DD56289FC2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B2ACEFA-D61D-AD75-629A-AF601F6FE550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3EFFF1E-C0DA-55EB-175B-329F2291331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78D4A38-8C60-DE05-3F44-81951192737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A0453FE-8E34-0C07-E10A-277C803566D6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A75D66-3E75-AE33-5980-C02192C5A274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6299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E6172-3BF7-AAA0-EF56-D10F049A1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900F712-9274-4C1C-C912-5E0316107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797D48F-78F9-4BD4-F9F2-922A6728EE73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363FE3A-CBC1-42DA-755A-4F4D08E0C31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7B515C-DD34-FC99-BC52-D8B8BE54B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93B0299-65E6-26CA-D0B8-9036FDF89B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862A00-2240-F606-EEDD-7D918B294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were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89698E5-9F47-C1E5-61EF-2AAD0DFCC3CA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FAAFDB8-2B2E-8012-0C57-E76A5D32A870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5C1D3D1-2B17-FA41-402D-DD7590C7BEC7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6F9DC9-C251-C161-6229-8F4FF5EBD527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EDD14DA-7EA4-9E35-717F-378F4235C150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1B6BAD4-A71D-6882-8E64-72F7BBA07C33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7049C66-7615-614B-5A5D-84CD3EA8DDE7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151267-BCC3-762F-4201-F28800FF17E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A562AB-C8F8-FEEC-5155-79D3495F45DD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C70AD6F-422A-D314-F927-99F98C0A67CD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BFB9CAE-E8CD-3330-7A92-066F851ECDDD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07D0652-6682-34DF-F3ED-501A60C64378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AC75BD1-35AA-DC01-914A-A574E7E9D50A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691D112-2B1C-0A83-46A8-3B49B672F11C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F480ED3-38C4-9060-3BA6-B85CE252592E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E79508A-014C-8916-0DAE-254F4552BFF7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DCF7538-B757-8FE0-8215-06674CBAB55F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2A6EC54-CED7-EC53-CC3C-623DECBAF334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0F690FA-77D8-8D36-748E-8F63E0B41EE8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08BBB99-F008-AFF0-2B4E-745477C19E44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801515-DCCC-3E9C-1D1A-8416C9FDCC8F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4EB9D5B-8B13-64EE-9BAE-0049C7EEEAE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266EB90-0F1C-469E-722E-6FC0B0FC629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CD04774-5A94-D64A-A12B-061F5DA800FD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28C07A-EBEA-5166-C3DE-474D45EE2A4C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7087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152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875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A2F35-3880-8A4E-8106-7D0EE9165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7C7EAFE-B8A6-A1CA-ED23-18E08B778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60CEF5-EFD4-71C6-1221-5BE3AE1C445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388863-AEA6-3F36-8E38-51AC0F8D2E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2A5D0F-3187-16DC-D2FF-3DEDA79F68E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94F105-0FA9-C067-96DF-908E3FFB5E3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3E9D4C-EDCB-E1A5-A973-14E33B4272B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95BFF4-B6CA-6C30-3664-7A3C49358F7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4124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49D89-EAAF-7876-BBD1-BABA759B9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20FD95-AEF7-EDDC-1D68-6E48180B8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CE2DEB-BCEA-64C5-C169-FD197604C25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04F10E-A64A-E46B-6309-B98B8B0F8C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6FD7A2B-9C28-519D-CC2F-2600EC2C5CA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31418D-D33D-BCDB-1BA3-545697162F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815E12-EB93-B21B-A69E-114176EB40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A88E54-F43A-E1A0-6D31-22AF354902D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43149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F6802-E4CC-47DF-C799-582C4D50B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F06427E-4161-B595-1F8A-00F3B1589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4198F0-F49B-F25C-2FF1-C1937868CA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38857B-82A9-3BFD-5B51-D4D8A149007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0726AB-5430-F3A3-F434-79B55DA3ADC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B60C45-4122-BF67-6DBB-FC74B8CBA5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F95836-174C-03D7-B1B0-E9E37196912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24C7F3-741E-5644-7C91-6C089CBEC2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8967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4890</Words>
  <Application>Microsoft Office PowerPoint</Application>
  <PresentationFormat>Widescreen</PresentationFormat>
  <Paragraphs>786</Paragraphs>
  <Slides>62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Auxiliary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2025-12-22T09:27:40Z</dcterms:modified>
</cp:coreProperties>
</file>