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93" r:id="rId2"/>
    <p:sldId id="510" r:id="rId3"/>
    <p:sldId id="522" r:id="rId4"/>
    <p:sldId id="523" r:id="rId5"/>
    <p:sldId id="524" r:id="rId6"/>
    <p:sldId id="525" r:id="rId7"/>
    <p:sldId id="526" r:id="rId8"/>
    <p:sldId id="385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D34A03-B4C0-499F-9D57-E20784038833}" v="3" dt="2025-12-15T13:07:39.8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623CC-1A9D-5B74-F411-646CEA42D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CE5337-9EE4-F4C3-2C04-E398339537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AD7F5F-F3F3-CF68-5A89-EA71946046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5E4C30-9908-5017-7808-875F168B3C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3795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3CEAA-24E5-ABE8-83DF-E6AF745CC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A21FC0-38A7-7B3F-C3BE-89D271DC26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543CB5-87FA-432A-6E14-CD0DAD8F67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B931BB-6FE2-9255-67DC-D0EFA74D96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015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6B9F4-8656-0FBF-6007-C3C3B15E5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3E4559-52D6-CE99-2CEE-B3EB1B3F7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205BD7-5B2E-BEF2-8F07-A291582445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E752A-A425-5C20-0D0E-FE6AE70660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4724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85019-914A-6CFC-88F3-98FACEBBD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464B14-9FDD-6BF3-D022-C403DA2E2F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F41B4B-66C3-D3E5-A5E8-E25529EDE4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705DA-D561-8E84-8DAE-95F37F9D16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718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C916E-1750-A75B-93A4-7DA683A01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318F93-94F3-FD8B-F881-D87BFC6C48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3780E9-A39D-A008-196C-4ED5D8D59C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E2CBBC-FA46-DD5A-5AE2-C15D666FD4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4583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850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is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has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do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21341 0.087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61DF7B-D5AA-A083-066D-E3F632BF1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4687AE-5305-61B7-BD4A-A56A0E4527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173088B-E3CE-7E72-097C-6BFD4D28CF35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4A2760C-864F-3605-A4ED-B109BFBFADD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7DF65E5-BBD5-555A-EAC2-070EF838B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CC438AA-E50E-39F4-1FB0-2B088F2F3C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2BAA83A-0B2C-75B6-597B-5917A44C0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has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do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E517433-644A-58E2-5CD7-B666BD7AAB77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D0CB815-9C5F-D419-5781-CB1D20358CCB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43BD735-6CE5-FC93-CFC3-7F43FA45A178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D2B38A-2606-8008-C066-D53B48871AA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D9257A5-726C-235C-0CF0-D5A36A5D29C2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7DCAFE2-C505-8079-04F5-B56560F294F6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1A5570B-BCDF-A8C0-1A5A-B55BE64B3CDB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DB70927-358F-AA69-D843-928735B8F5B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CA355E7-BE0A-EE3F-0F63-9BC557406035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47EB96C-CCFA-D421-5A50-9A737E764E5F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6667540-DAFF-B1BA-3C66-CA54B96AB8C1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1F91C78-52BE-B5C1-31C9-7DEEE0EDB2D1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0034683-02A2-8046-439F-A1DF1C4AE6B0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F522FA6-0005-5D5D-499A-AF5FDA617415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6B19075-F86D-BD06-43CB-6634465E8052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6450B9D-A79A-88AA-DA78-443E7A490EB1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36C716C-FA1A-49EE-BEA6-CBE47F86B41C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CB2F4AE-1A48-9AC1-5C7B-0454DBDCCFA4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4C114F1-04AC-F1B2-B1B7-91EA3162CDB6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697FD12-E042-1284-7DA5-9B41AC50E1B8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B0030B3-E913-313E-97BF-0B5911065715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68956A2-AE77-931A-93E6-5D2D0C9B41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B6ABF77-EC3F-26F6-2A9D-FD4F4D31B4E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C6066C5-A5F1-355D-30A9-FC20B377347B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0B0C7C-182E-A062-B631-B385DB8EDB36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5757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A58E4-D3E8-FD52-B287-DF420D5E5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B15F8CA-E118-60DC-016A-45D552BAF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6E15A32-3BA4-D2A9-B3ED-C0BE63793793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620C41-5AA9-6EC6-566C-E3908E9633E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1D3ABE8-AF04-EBDB-7929-D31C3EA1C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0033B58-5134-5B78-F28C-5B24BBAFE3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F98FE9D-9857-911D-47F1-4C1221B7C7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do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8411B94-172B-A858-F1A1-1EB10AEAC54B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736DBF0-761C-D797-30AD-F37D1792A329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DD56A62-491D-B7A6-3776-BE4A7F06DB3C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FC7B3E-4AB9-1F53-5753-D6DA3FA6ED9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9D56703-1AE2-179E-C422-FAD63BE2CDCF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6E78E92-EBDF-DAD5-2688-C3BC81523AED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5E55E21-8B60-3DDE-D7C0-934DC978C81D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35BC4E8-7CCF-2A88-7602-8C922F6D3F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7D8150-97C0-AC90-95ED-B0D39AAC045C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9DF717-980A-6DDC-597C-5B4F768E6863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6C0701-0611-FE30-A9B0-4FEC1572989D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E8FFF6A-5A6F-950B-7AA0-EE3BF58902B3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75750E-3D54-F862-31CE-8809D0CEDFA8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7CEAC81-C452-6703-ED88-E9FA6F597087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D79E958-F725-998C-F40F-8DFD0573B3C2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A98F133-DBA7-8995-F03B-7B18424DE0B8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40E6C67-475C-6645-039D-61699EFF20C2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B2A2E10-AC77-AAA1-D684-768BEFFB3FEC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2FBE44B-CEF5-6969-9D6D-F1A03378CDE5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572F60D-65FD-50AF-2168-CB4E8D3194DC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6E99DAB-010F-62DB-B006-A92D27DD0731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3EAF212-6AEC-2095-6C22-83190F92FAD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F0E5DE6-D4CC-22DD-7083-9FE85178B38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3F340FE-7F2A-7483-223A-D82F3E04B3F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93B165C-9437-4D83-9357-5ABB8C08149E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72805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40A91-BCE5-9656-7106-E88B21864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46386F-C55E-E488-F89F-034832E24A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ACED176-BFF9-CAC5-041B-FDCB4BF109D1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45F7B0-9E5E-9032-F57D-C2DEA4FD8B9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48C1BC-6E4C-45FA-7A98-B4D3E6F40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8908C4B-74D9-966C-AB4F-D9444460C1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54886A-478D-AF10-C588-2F5C598A61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Do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F2560BD-4DF1-6F51-629B-29793DCB2F3F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3B9B6F0E-92FE-EA1E-D588-105A79C8A3E8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E8FCBE-88A8-C554-1B62-0CC182924361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B5C02B-9E1F-D77A-8E5B-181D1C5D875F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F085DF3-752D-4C76-EFD6-6C8652A59A35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9DF59B8-24BF-B99B-6C5D-4EB3DFF45BBC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59AAAAD-0EE4-15CD-8AC2-753727116A1B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C164EC3-AA47-1404-745D-D36626F536A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725831-DA84-0660-75B0-D56E8B08984D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38792DE-C3CF-B6BC-5B42-6B42CBABCA5A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E92C8D6-EA3A-BA8B-FA65-0AAEF927D1A0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B99C5DC-F743-7E01-9463-833C79B04895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F93383-2D10-AA3D-A502-8492D54BFB47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03A2496-FA9E-9E90-8A7D-E7DC8538A9FE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EEDEB42-D387-0AE9-AB91-FE835DEF11B9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2C17B3B-FF7A-4CD4-2941-3995E68B1575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E5D15F7-66F0-834B-3A4D-513905B746E2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97D094A-AE22-E2A1-3A3B-E7F0BD6645EE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19F8B69-9517-A174-F09D-80B3333D02DA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11AA06-82DD-C6CA-61ED-21BB8A52B1FB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06DE30E-297E-6F28-E0A2-129067788D87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5F725BD-7FD8-0DF3-C97F-8FB16338048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0DC67B2-16E1-3C45-1C54-5389FE0845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C510382-76DA-0BAE-1AC3-4F7438CBCC5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37247F-0053-395C-3F13-F670F5CAC832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538863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E6C72-6942-0BAB-6A42-E031CDB4E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C9252CC-6033-FF00-CD08-B37E2373AB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55D0511-184F-9404-300F-4619D9471B7B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4CE3BE-8F39-E362-321B-8A004778CC9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DF23C76-4B02-55C6-97AD-39BE75966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46C136B-78DB-66F5-9A75-9F09F69269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0B43E3-68C4-6446-9BBA-56751EC92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were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FBEF2C6-624B-3471-2833-184270BB135A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2ADDB22A-319E-E5FC-602C-06888F4B46F0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3D17750-9AD3-9099-A78F-31AB6A2FAC6C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E017B6-90B5-2D69-EC90-1FB16B1B1A08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1B057C5-4A9F-F719-3827-46EF0FD377FE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6CA2419-BA0A-AF7B-EF95-3AA6A2D2E51B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CB7F5D1-B839-620B-8679-FBEFE9DEBF24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AA492FF-1F3E-A72B-F7CC-74BEEF03B892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D6830F0-16EF-E9ED-78E4-A38CFD4B826C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5F4B9D6-C672-5BD0-3E39-DB31919364C2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83C7DE0-473C-25BF-498F-D6FE1B15A9B5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6060FFD-793C-A65E-BAD8-7A85730FC4B7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509F0F-714B-4775-6B48-03260755C9CF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8ADB84D-648C-9F2F-A148-B1FBED3ED8AC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2D5A26-9ADC-658F-54D4-E04A16CD14FE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2799636-C996-2E84-9B69-1356FD29897E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F0DEECB-4E2C-E54E-7006-770B7F24B3A6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887549B-06E0-E420-B516-E6639904D4D3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73D8A1D-F763-20CE-9631-5633B060B35E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83D72E3-4163-16A5-5263-88DD56289FC2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B2ACEFA-D61D-AD75-629A-AF601F6FE550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3EFFF1E-C0DA-55EB-175B-329F2291331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78D4A38-8C60-DE05-3F44-81951192737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A0453FE-8E34-0C07-E10A-277C803566D6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A75D66-3E75-AE33-5980-C02192C5A274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6299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E6172-3BF7-AAA0-EF56-D10F049A1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900F712-9274-4C1C-C912-5E0316107F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797D48F-78F9-4BD4-F9F2-922A6728EE73}"/>
              </a:ext>
            </a:extLst>
          </p:cNvPr>
          <p:cNvSpPr/>
          <p:nvPr/>
        </p:nvSpPr>
        <p:spPr>
          <a:xfrm>
            <a:off x="478312" y="1682498"/>
            <a:ext cx="11308304" cy="454576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363FE3A-CBC1-42DA-755A-4F4D08E0C31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spot the auxiliary verbs?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7B515C-DD34-FC99-BC52-D8B8BE54B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93B0299-65E6-26CA-D0B8-9036FDF89B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187" y="425254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862A00-2240-F606-EEDD-7D918B294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574" y="1679884"/>
            <a:ext cx="6913914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dog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is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barking loudly.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She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has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eaten her lunch.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They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play football every day.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Do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you like pizza?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 </a:t>
            </a:r>
            <a:r>
              <a:rPr lang="en-GB" altLang="en-US" sz="2800" b="1" u="sng" dirty="0">
                <a:solidFill>
                  <a:schemeClr val="tx1"/>
                </a:solidFill>
                <a:latin typeface="+mn-lt"/>
              </a:rPr>
              <a:t>were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running in the park.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89698E5-9F47-C1E5-61EF-2AAD0DFCC3CA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FAAFDB8-2B2E-8012-0C57-E76A5D32A870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5C1D3D1-2B17-FA41-402D-DD7590C7BEC7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6F9DC9-C251-C161-6229-8F4FF5EBD527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EDD14DA-7EA4-9E35-717F-378F4235C150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41B6BAD4-A71D-6882-8E64-72F7BBA07C33}"/>
              </a:ext>
            </a:extLst>
          </p:cNvPr>
          <p:cNvSpPr/>
          <p:nvPr/>
        </p:nvSpPr>
        <p:spPr>
          <a:xfrm>
            <a:off x="221327" y="2876544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7049C66-7615-614B-5A5D-84CD3EA8DDE7}"/>
              </a:ext>
            </a:extLst>
          </p:cNvPr>
          <p:cNvSpPr/>
          <p:nvPr/>
        </p:nvSpPr>
        <p:spPr>
          <a:xfrm>
            <a:off x="1449657" y="4111572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151267-BCC3-762F-4201-F28800FF17E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90044" y="2876544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AA562AB-C8F8-FEEC-5155-79D3495F45DD}"/>
              </a:ext>
            </a:extLst>
          </p:cNvPr>
          <p:cNvCxnSpPr/>
          <p:nvPr/>
        </p:nvCxnSpPr>
        <p:spPr>
          <a:xfrm>
            <a:off x="1496897" y="5185854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C70AD6F-422A-D314-F927-99F98C0A67CD}"/>
              </a:ext>
            </a:extLst>
          </p:cNvPr>
          <p:cNvCxnSpPr>
            <a:cxnSpLocks/>
          </p:cNvCxnSpPr>
          <p:nvPr/>
        </p:nvCxnSpPr>
        <p:spPr>
          <a:xfrm>
            <a:off x="2091259" y="4977618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BFB9CAE-E8CD-3330-7A92-066F851ECDDD}"/>
              </a:ext>
            </a:extLst>
          </p:cNvPr>
          <p:cNvCxnSpPr>
            <a:cxnSpLocks/>
          </p:cNvCxnSpPr>
          <p:nvPr/>
        </p:nvCxnSpPr>
        <p:spPr>
          <a:xfrm>
            <a:off x="768206" y="309379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07D0652-6682-34DF-F3ED-501A60C64378}"/>
              </a:ext>
            </a:extLst>
          </p:cNvPr>
          <p:cNvCxnSpPr>
            <a:cxnSpLocks/>
          </p:cNvCxnSpPr>
          <p:nvPr/>
        </p:nvCxnSpPr>
        <p:spPr>
          <a:xfrm>
            <a:off x="353001" y="3587533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AC75BD1-35AA-DC01-914A-A574E7E9D50A}"/>
              </a:ext>
            </a:extLst>
          </p:cNvPr>
          <p:cNvCxnSpPr>
            <a:cxnSpLocks/>
          </p:cNvCxnSpPr>
          <p:nvPr/>
        </p:nvCxnSpPr>
        <p:spPr>
          <a:xfrm>
            <a:off x="2389675" y="46162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691D112-2B1C-0A83-46A8-3B49B672F11C}"/>
              </a:ext>
            </a:extLst>
          </p:cNvPr>
          <p:cNvCxnSpPr>
            <a:cxnSpLocks/>
          </p:cNvCxnSpPr>
          <p:nvPr/>
        </p:nvCxnSpPr>
        <p:spPr>
          <a:xfrm>
            <a:off x="2522019" y="4148881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F480ED3-38C4-9060-3BA6-B85CE252592E}"/>
              </a:ext>
            </a:extLst>
          </p:cNvPr>
          <p:cNvCxnSpPr>
            <a:cxnSpLocks/>
          </p:cNvCxnSpPr>
          <p:nvPr/>
        </p:nvCxnSpPr>
        <p:spPr>
          <a:xfrm>
            <a:off x="222928" y="417051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E79508A-014C-8916-0DAE-254F4552BFF7}"/>
              </a:ext>
            </a:extLst>
          </p:cNvPr>
          <p:cNvCxnSpPr>
            <a:cxnSpLocks/>
          </p:cNvCxnSpPr>
          <p:nvPr/>
        </p:nvCxnSpPr>
        <p:spPr>
          <a:xfrm flipV="1">
            <a:off x="2442753" y="3601583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DCF7538-B757-8FE0-8215-06674CBAB55F}"/>
              </a:ext>
            </a:extLst>
          </p:cNvPr>
          <p:cNvCxnSpPr>
            <a:cxnSpLocks/>
          </p:cNvCxnSpPr>
          <p:nvPr/>
        </p:nvCxnSpPr>
        <p:spPr>
          <a:xfrm flipV="1">
            <a:off x="382768" y="4632638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2A6EC54-CED7-EC53-CC3C-623DECBAF334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0F690FA-77D8-8D36-748E-8F63E0B41EE8}"/>
              </a:ext>
            </a:extLst>
          </p:cNvPr>
          <p:cNvCxnSpPr>
            <a:cxnSpLocks/>
          </p:cNvCxnSpPr>
          <p:nvPr/>
        </p:nvCxnSpPr>
        <p:spPr>
          <a:xfrm flipV="1">
            <a:off x="743398" y="497761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08BBB99-F008-AFF0-2B4E-745477C19E44}"/>
              </a:ext>
            </a:extLst>
          </p:cNvPr>
          <p:cNvCxnSpPr>
            <a:cxnSpLocks/>
          </p:cNvCxnSpPr>
          <p:nvPr/>
        </p:nvCxnSpPr>
        <p:spPr>
          <a:xfrm flipV="1">
            <a:off x="2146908" y="313529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7801515-DCCC-3E9C-1D1A-8416C9FDCC8F}"/>
              </a:ext>
            </a:extLst>
          </p:cNvPr>
          <p:cNvGrpSpPr>
            <a:grpSpLocks/>
          </p:cNvGrpSpPr>
          <p:nvPr/>
        </p:nvGrpSpPr>
        <p:grpSpPr bwMode="auto">
          <a:xfrm>
            <a:off x="1496125" y="3066404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4EB9D5B-8B13-64EE-9BAE-0049C7EEEAE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266EB90-0F1C-469E-722E-6FC0B0FC629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CD04774-5A94-D64A-A12B-061F5DA800FD}"/>
              </a:ext>
            </a:extLst>
          </p:cNvPr>
          <p:cNvSpPr txBox="1"/>
          <p:nvPr/>
        </p:nvSpPr>
        <p:spPr>
          <a:xfrm>
            <a:off x="223954" y="553935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F28C07A-EBEA-5166-C3DE-474D45EE2A4C}"/>
              </a:ext>
            </a:extLst>
          </p:cNvPr>
          <p:cNvSpPr txBox="1"/>
          <p:nvPr/>
        </p:nvSpPr>
        <p:spPr>
          <a:xfrm>
            <a:off x="286364" y="2119048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7087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152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875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563</Words>
  <Application>Microsoft Office PowerPoint</Application>
  <PresentationFormat>Widescreen</PresentationFormat>
  <Paragraphs>120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2025-12-22T09:27:52Z</dcterms:modified>
</cp:coreProperties>
</file>