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543" r:id="rId3"/>
    <p:sldId id="544" r:id="rId4"/>
    <p:sldId id="545" r:id="rId5"/>
    <p:sldId id="546" r:id="rId6"/>
    <p:sldId id="547" r:id="rId7"/>
    <p:sldId id="548" r:id="rId8"/>
    <p:sldId id="549" r:id="rId9"/>
    <p:sldId id="550" r:id="rId10"/>
    <p:sldId id="2599" r:id="rId11"/>
    <p:sldId id="2600" r:id="rId12"/>
    <p:sldId id="2598" r:id="rId13"/>
    <p:sldId id="2601" r:id="rId14"/>
    <p:sldId id="2602" r:id="rId15"/>
    <p:sldId id="2621" r:id="rId16"/>
    <p:sldId id="553" r:id="rId17"/>
    <p:sldId id="2607" r:id="rId18"/>
    <p:sldId id="2608" r:id="rId19"/>
    <p:sldId id="2596" r:id="rId20"/>
    <p:sldId id="2609" r:id="rId21"/>
    <p:sldId id="2595" r:id="rId22"/>
    <p:sldId id="2610" r:id="rId23"/>
    <p:sldId id="2594" r:id="rId24"/>
    <p:sldId id="2613" r:id="rId25"/>
    <p:sldId id="2597" r:id="rId26"/>
    <p:sldId id="2612" r:id="rId27"/>
    <p:sldId id="2615" r:id="rId28"/>
    <p:sldId id="2570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3ACEA0-2170-4A77-9B5C-8C07B9E8024C}" v="1" dt="2025-12-19T13:29:56.478"/>
    <p1510:client id="{B761764D-9613-49DA-B8D5-36B7746380D3}" v="256" dt="2025-12-19T13:01:33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426719" y="555655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792449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5832" y="3786803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5832" y="378115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22BB14E-6531-75B2-BF95-27B65A133431}"/>
              </a:ext>
            </a:extLst>
          </p:cNvPr>
          <p:cNvSpPr txBox="1">
            <a:spLocks/>
          </p:cNvSpPr>
          <p:nvPr/>
        </p:nvSpPr>
        <p:spPr>
          <a:xfrm>
            <a:off x="426720" y="5907422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</a:t>
            </a:r>
            <a:r>
              <a:rPr lang="en-GB" sz="4000" u="sng" dirty="0">
                <a:solidFill>
                  <a:srgbClr val="FFFF00"/>
                </a:solidFill>
              </a:rPr>
              <a:t>non-finite verb</a:t>
            </a:r>
            <a:r>
              <a:rPr lang="en-GB" sz="4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3B6C8-3008-7F17-38F4-0AB809724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7D09E5AE-52FD-DD1E-5E16-E83B89907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93595-AA28-C732-B70A-A06817F11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non-finite</a:t>
            </a:r>
            <a:r>
              <a:rPr lang="en-GB" sz="4000" dirty="0">
                <a:solidFill>
                  <a:schemeClr val="bg1"/>
                </a:solidFill>
              </a:rPr>
              <a:t> verbs?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5F92C8-9C64-3820-96EF-80DFC366FD3C}"/>
              </a:ext>
            </a:extLst>
          </p:cNvPr>
          <p:cNvSpPr txBox="1">
            <a:spLocks/>
          </p:cNvSpPr>
          <p:nvPr/>
        </p:nvSpPr>
        <p:spPr>
          <a:xfrm>
            <a:off x="2066511" y="169827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C2DDB1-B92F-1E0B-2F80-DA0F8EF0ADDB}"/>
              </a:ext>
            </a:extLst>
          </p:cNvPr>
          <p:cNvSpPr txBox="1">
            <a:spLocks/>
          </p:cNvSpPr>
          <p:nvPr/>
        </p:nvSpPr>
        <p:spPr>
          <a:xfrm>
            <a:off x="2066511" y="345059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left early to avoid the traffic.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AC69CB-094D-13BD-74BF-DFD70F00FEB0}"/>
              </a:ext>
            </a:extLst>
          </p:cNvPr>
          <p:cNvSpPr txBox="1">
            <a:spLocks/>
          </p:cNvSpPr>
          <p:nvPr/>
        </p:nvSpPr>
        <p:spPr>
          <a:xfrm>
            <a:off x="2066511" y="254736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 late, Emile hurried.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6BC0A0-18F3-917C-3E0E-E9C145DFB4DD}"/>
              </a:ext>
            </a:extLst>
          </p:cNvPr>
          <p:cNvSpPr txBox="1">
            <a:spLocks/>
          </p:cNvSpPr>
          <p:nvPr/>
        </p:nvSpPr>
        <p:spPr>
          <a:xfrm>
            <a:off x="2066511" y="167514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lunch, he smiled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3E55AC-53C9-A37E-7CDC-F8B368BED749}"/>
              </a:ext>
            </a:extLst>
          </p:cNvPr>
          <p:cNvSpPr txBox="1">
            <a:spLocks/>
          </p:cNvSpPr>
          <p:nvPr/>
        </p:nvSpPr>
        <p:spPr>
          <a:xfrm>
            <a:off x="2066511" y="344423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left early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avoid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traffic.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7D3F49-7C6D-7CF4-0ABB-D5A29F372F1B}"/>
              </a:ext>
            </a:extLst>
          </p:cNvPr>
          <p:cNvSpPr txBox="1">
            <a:spLocks/>
          </p:cNvSpPr>
          <p:nvPr/>
        </p:nvSpPr>
        <p:spPr>
          <a:xfrm>
            <a:off x="2066511" y="2547360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late, Emile hurried.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98EFB7-16CC-1BA8-D124-0C31FAD19488}"/>
              </a:ext>
            </a:extLst>
          </p:cNvPr>
          <p:cNvSpPr txBox="1">
            <a:spLocks/>
          </p:cNvSpPr>
          <p:nvPr/>
        </p:nvSpPr>
        <p:spPr>
          <a:xfrm>
            <a:off x="426719" y="533077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think of a sentence with a </a:t>
            </a:r>
            <a:r>
              <a:rPr lang="en-GB" sz="4000" u="sng" dirty="0">
                <a:solidFill>
                  <a:srgbClr val="FFFF00"/>
                </a:solidFill>
              </a:rPr>
              <a:t>non-finite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260B9A-B049-5808-169A-A19AEDF34CD2}"/>
              </a:ext>
            </a:extLst>
          </p:cNvPr>
          <p:cNvSpPr txBox="1">
            <a:spLocks/>
          </p:cNvSpPr>
          <p:nvPr/>
        </p:nvSpPr>
        <p:spPr>
          <a:xfrm>
            <a:off x="2066511" y="4306032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wanted to collect all the gems.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CC7AF0-EB76-CD77-B44E-5A63944D6A18}"/>
              </a:ext>
            </a:extLst>
          </p:cNvPr>
          <p:cNvSpPr txBox="1">
            <a:spLocks/>
          </p:cNvSpPr>
          <p:nvPr/>
        </p:nvSpPr>
        <p:spPr>
          <a:xfrm>
            <a:off x="2066511" y="4306032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wanted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collect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all the gems.</a:t>
            </a:r>
          </a:p>
        </p:txBody>
      </p:sp>
    </p:spTree>
    <p:extLst>
      <p:ext uri="{BB962C8B-B14F-4D97-AF65-F5344CB8AC3E}">
        <p14:creationId xmlns:p14="http://schemas.microsoft.com/office/powerpoint/2010/main" val="90636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2" grpId="0" animBg="1"/>
      <p:bldP spid="4" grpId="0" animBg="1"/>
      <p:bldP spid="6" grpId="0" animBg="1"/>
      <p:bldP spid="7" grpId="0" animBg="1"/>
      <p:bldP spid="8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790277-EADD-5C29-E446-06927D29C011}"/>
              </a:ext>
            </a:extLst>
          </p:cNvPr>
          <p:cNvSpPr txBox="1">
            <a:spLocks/>
          </p:cNvSpPr>
          <p:nvPr/>
        </p:nvSpPr>
        <p:spPr>
          <a:xfrm>
            <a:off x="2615136" y="5058386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B810DF0-6F3E-DE44-2215-00ACF112D555}"/>
              </a:ext>
            </a:extLst>
          </p:cNvPr>
          <p:cNvSpPr txBox="1">
            <a:spLocks/>
          </p:cNvSpPr>
          <p:nvPr/>
        </p:nvSpPr>
        <p:spPr>
          <a:xfrm>
            <a:off x="1950259" y="499726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D80811-EA1D-860D-FE03-1EDD0CC818E9}"/>
              </a:ext>
            </a:extLst>
          </p:cNvPr>
          <p:cNvSpPr txBox="1">
            <a:spLocks/>
          </p:cNvSpPr>
          <p:nvPr/>
        </p:nvSpPr>
        <p:spPr>
          <a:xfrm>
            <a:off x="2607855" y="5098568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13" name="Rectangle: Rounded Corners 12">
            <a:hlinkClick r:id="rId4"/>
            <a:extLst>
              <a:ext uri="{FF2B5EF4-FFF2-40B4-BE49-F238E27FC236}">
                <a16:creationId xmlns:a16="http://schemas.microsoft.com/office/drawing/2014/main" id="{4CBC6256-9BC5-943D-1BFE-3AFF4B345478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4169759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“finite” verbs.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1805</Words>
  <Application>Microsoft Office PowerPoint</Application>
  <PresentationFormat>Widescreen</PresentationFormat>
  <Paragraphs>342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Finite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2025-12-22T09:27:17Z</dcterms:modified>
</cp:coreProperties>
</file>