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2612" r:id="rId3"/>
    <p:sldId id="2615" r:id="rId4"/>
    <p:sldId id="2570" r:id="rId5"/>
    <p:sldId id="2616" r:id="rId6"/>
    <p:sldId id="2617" r:id="rId7"/>
    <p:sldId id="2618" r:id="rId8"/>
    <p:sldId id="2619" r:id="rId9"/>
    <p:sldId id="2620" r:id="rId10"/>
    <p:sldId id="385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1764D-9613-49DA-B8D5-36B7746380D3}" v="256" dt="2025-12-19T13:01:33.561"/>
    <p1510:client id="{FFAD07C0-7344-4AFB-9133-C40DC7973FA1}" v="1" dt="2025-12-19T13:30:24.7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96220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790277-EADD-5C29-E446-06927D29C011}"/>
              </a:ext>
            </a:extLst>
          </p:cNvPr>
          <p:cNvSpPr txBox="1">
            <a:spLocks/>
          </p:cNvSpPr>
          <p:nvPr/>
        </p:nvSpPr>
        <p:spPr>
          <a:xfrm>
            <a:off x="2615136" y="5058386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B810DF0-6F3E-DE44-2215-00ACF112D555}"/>
              </a:ext>
            </a:extLst>
          </p:cNvPr>
          <p:cNvSpPr txBox="1">
            <a:spLocks/>
          </p:cNvSpPr>
          <p:nvPr/>
        </p:nvSpPr>
        <p:spPr>
          <a:xfrm>
            <a:off x="1950259" y="499726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D80811-EA1D-860D-FE03-1EDD0CC818E9}"/>
              </a:ext>
            </a:extLst>
          </p:cNvPr>
          <p:cNvSpPr txBox="1">
            <a:spLocks/>
          </p:cNvSpPr>
          <p:nvPr/>
        </p:nvSpPr>
        <p:spPr>
          <a:xfrm>
            <a:off x="2607855" y="5098568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/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Microsoft Office PowerPoint</Application>
  <PresentationFormat>Widescreen</PresentationFormat>
  <Paragraphs>151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2025-12-22T09:27:06Z</dcterms:modified>
</cp:coreProperties>
</file>