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908962-C755-4F0B-8C1E-48A3E9DEEB8A}" v="2" dt="2025-12-19T13:29:37.382"/>
    <p1510:client id="{B761764D-9613-49DA-B8D5-36B7746380D3}" v="256" dt="2025-12-19T13:01:33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Rectangle: Rounded Corners 18">
            <a:hlinkClick r:id="rId3"/>
            <a:extLst>
              <a:ext uri="{FF2B5EF4-FFF2-40B4-BE49-F238E27FC236}">
                <a16:creationId xmlns:a16="http://schemas.microsoft.com/office/drawing/2014/main" id="{2A4ECA7F-C64B-DD51-2E94-834F229EF04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22" grpId="0" animBg="1"/>
      <p:bldP spid="12" grpId="0" animBg="1"/>
      <p:bldP spid="14" grpId="0" animBg="1"/>
      <p:bldP spid="20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3404</Words>
  <Application>Microsoft Office PowerPoint</Application>
  <PresentationFormat>Widescreen</PresentationFormat>
  <Paragraphs>526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2025-12-22T09:27:28Z</dcterms:modified>
</cp:coreProperties>
</file>